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D979-4A4B-8847-8E6A-716D7AFAF52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1.a: Mini DBQ-American Expansion in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03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0-02-05 at 6.44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35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6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0-02-05 at 6.45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283081" cy="1554955"/>
          </a:xfrm>
          <a:prstGeom prst="rect">
            <a:avLst/>
          </a:prstGeom>
        </p:spPr>
      </p:pic>
      <p:pic>
        <p:nvPicPr>
          <p:cNvPr id="3" name="Picture 2" descr="Screen Shot 2020-02-05 at 6.45.5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16694"/>
            <a:ext cx="9281608" cy="188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0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0-02-05 at 6.46.4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58701" cy="274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6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0-02-05 at 10.56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378" y="0"/>
            <a:ext cx="9351377" cy="267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8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0-02-05 at 6.47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71569" cy="326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1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0-02-05 at 6.47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39786" cy="246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4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20-02-05 at 6.48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214800" cy="365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401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380</TotalTime>
  <Words>12</Words>
  <Application>Microsoft Macintosh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1.a: Mini DBQ-American Expansion in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1.a: Mini DBQ-American Expansion in the World</dc:title>
  <dc:creator>Craig Winchell</dc:creator>
  <cp:lastModifiedBy>Craig Winchell</cp:lastModifiedBy>
  <cp:revision>3</cp:revision>
  <dcterms:created xsi:type="dcterms:W3CDTF">2020-02-05T14:34:31Z</dcterms:created>
  <dcterms:modified xsi:type="dcterms:W3CDTF">2020-02-05T20:54:43Z</dcterms:modified>
</cp:coreProperties>
</file>