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D979-4A4B-8847-8E6A-716D7AFAF5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5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60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2. European Colonization and Exploration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APUSH 2019-2020</a:t>
            </a:r>
          </a:p>
          <a:p>
            <a:r>
              <a:rPr lang="en-US" dirty="0" smtClean="0"/>
              <a:t>Period 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6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8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480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</TotalTime>
  <Words>22</Words>
  <Application>Microsoft Macintosh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Do Now</vt:lpstr>
      <vt:lpstr>2. European Colonization and Exploration</vt:lpstr>
      <vt:lpstr>AP Prompt</vt:lpstr>
      <vt:lpstr>Outline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Craig Winchell</dc:creator>
  <cp:lastModifiedBy>Craig Winchell</cp:lastModifiedBy>
  <cp:revision>2</cp:revision>
  <dcterms:created xsi:type="dcterms:W3CDTF">2019-07-30T18:40:06Z</dcterms:created>
  <dcterms:modified xsi:type="dcterms:W3CDTF">2019-07-30T18:42:00Z</dcterms:modified>
</cp:coreProperties>
</file>