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3" r:id="rId3"/>
    <p:sldMasterId id="2147483711" r:id="rId4"/>
    <p:sldMasterId id="2147483724" r:id="rId5"/>
  </p:sldMasterIdLst>
  <p:notesMasterIdLst>
    <p:notesMasterId r:id="rId40"/>
  </p:notesMasterIdLst>
  <p:sldIdLst>
    <p:sldId id="256" r:id="rId6"/>
    <p:sldId id="259" r:id="rId7"/>
    <p:sldId id="260" r:id="rId8"/>
    <p:sldId id="290" r:id="rId9"/>
    <p:sldId id="295" r:id="rId10"/>
    <p:sldId id="296" r:id="rId11"/>
    <p:sldId id="281" r:id="rId12"/>
    <p:sldId id="282" r:id="rId13"/>
    <p:sldId id="283" r:id="rId14"/>
    <p:sldId id="284" r:id="rId15"/>
    <p:sldId id="262" r:id="rId16"/>
    <p:sldId id="263" r:id="rId17"/>
    <p:sldId id="287" r:id="rId18"/>
    <p:sldId id="279" r:id="rId19"/>
    <p:sldId id="280" r:id="rId20"/>
    <p:sldId id="288" r:id="rId21"/>
    <p:sldId id="289" r:id="rId22"/>
    <p:sldId id="272" r:id="rId23"/>
    <p:sldId id="273" r:id="rId24"/>
    <p:sldId id="264" r:id="rId25"/>
    <p:sldId id="265" r:id="rId26"/>
    <p:sldId id="291" r:id="rId27"/>
    <p:sldId id="274" r:id="rId28"/>
    <p:sldId id="275" r:id="rId29"/>
    <p:sldId id="266" r:id="rId30"/>
    <p:sldId id="292" r:id="rId31"/>
    <p:sldId id="267" r:id="rId32"/>
    <p:sldId id="268" r:id="rId33"/>
    <p:sldId id="270" r:id="rId34"/>
    <p:sldId id="276" r:id="rId35"/>
    <p:sldId id="277" r:id="rId36"/>
    <p:sldId id="278"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2" d="100"/>
          <a:sy n="52" d="100"/>
        </p:scale>
        <p:origin x="-1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92D74-82AE-0A48-A58E-9CC9164725EA}" type="datetimeFigureOut">
              <a:rPr lang="en-US" smtClean="0"/>
              <a:t>3/7/17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23F82-B0D1-6242-AC8E-B45E51114B4C}" type="slidenum">
              <a:rPr lang="en-US" smtClean="0"/>
              <a:t>‹#›</a:t>
            </a:fld>
            <a:endParaRPr lang="en-US"/>
          </a:p>
        </p:txBody>
      </p:sp>
    </p:spTree>
    <p:extLst>
      <p:ext uri="{BB962C8B-B14F-4D97-AF65-F5344CB8AC3E}">
        <p14:creationId xmlns:p14="http://schemas.microsoft.com/office/powerpoint/2010/main" val="12848502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defRPr/>
            </a:pPr>
            <a:fld id="{A3352FE2-7BD0-0741-9E76-A36718B5144A}" type="slidenum">
              <a:rPr lang="en-US" smtClean="0">
                <a:solidFill>
                  <a:prstClr val="black"/>
                </a:solidFill>
                <a:latin typeface="Arial" charset="0"/>
              </a:rPr>
              <a:pPr>
                <a:defRPr/>
              </a:pPr>
              <a:t>5</a:t>
            </a:fld>
            <a:endParaRPr lang="en-US" smtClean="0">
              <a:solidFill>
                <a:prstClr val="black"/>
              </a:solidFill>
              <a:latin typeface="Arial" charset="0"/>
            </a:endParaRPr>
          </a:p>
        </p:txBody>
      </p:sp>
      <p:sp>
        <p:nvSpPr>
          <p:cNvPr id="94211" name="Rectangle 2"/>
          <p:cNvSpPr>
            <a:spLocks noGrp="1" noChangeArrowheads="1"/>
          </p:cNvSpPr>
          <p:nvPr>
            <p:ph type="body" idx="1"/>
          </p:nvPr>
        </p:nvSpPr>
        <p:spPr>
          <a:xfrm>
            <a:off x="914400" y="4343400"/>
            <a:ext cx="5029200" cy="4114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a:cs typeface="+mn-cs"/>
            </a:endParaRPr>
          </a:p>
        </p:txBody>
      </p:sp>
      <p:sp>
        <p:nvSpPr>
          <p:cNvPr id="94212"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52CF1298-A1E9-654A-BDAC-F6F742306CB6}" type="slidenum">
              <a:rPr lang="en-US">
                <a:latin typeface="Arial" charset="0"/>
              </a:rPr>
              <a:pPr/>
              <a:t>22</a:t>
            </a:fld>
            <a:endParaRPr lang="en-US">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2" eaLnBrk="1" hangingPunct="1"/>
            <a:r>
              <a:rPr lang="en-US"/>
              <a:t>Ideal man? Ideal woman? Family expectations? Social expectations? Keeping up with the Joneses? White America?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7EB74B1-0D0F-4C44-B850-13C8EE675C22}" type="slidenum">
              <a:rPr lang="en-US" sz="1200">
                <a:latin typeface="Arial" charset="0"/>
              </a:rPr>
              <a:pPr/>
              <a:t>23</a:t>
            </a:fld>
            <a:endParaRPr lang="en-US" sz="1200">
              <a:latin typeface="Arial" charset="0"/>
            </a:endParaRPr>
          </a:p>
        </p:txBody>
      </p:sp>
      <p:sp>
        <p:nvSpPr>
          <p:cNvPr id="80898"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pPr eaLnBrk="1" hangingPunct="1">
              <a:defRPr/>
            </a:pPr>
            <a:r>
              <a:rPr lang="en-US" sz="1600" smtClean="0">
                <a:effectLst>
                  <a:outerShdw blurRad="38100" dist="38100" dir="2700000" algn="tl">
                    <a:srgbClr val="C0C0C0"/>
                  </a:outerShdw>
                </a:effectLst>
                <a:ea typeface="+mn-ea"/>
                <a:cs typeface="+mn-cs"/>
              </a:rPr>
              <a:t>J. Jones, P. Wood, et al, </a:t>
            </a:r>
            <a:r>
              <a:rPr lang="en-US" sz="2400" i="1" smtClean="0">
                <a:effectLst>
                  <a:outerShdw blurRad="38100" dist="38100" dir="2700000" algn="tl">
                    <a:srgbClr val="C0C0C0"/>
                  </a:outerShdw>
                </a:effectLst>
                <a:ea typeface="+mn-ea"/>
                <a:cs typeface="+mn-cs"/>
              </a:rPr>
              <a:t>CREATED EQUAL</a:t>
            </a:r>
            <a:r>
              <a:rPr lang="en-US" i="1" smtClean="0">
                <a:effectLst>
                  <a:outerShdw blurRad="38100" dist="38100" dir="2700000" algn="tl">
                    <a:srgbClr val="C0C0C0"/>
                  </a:outerShdw>
                </a:effectLst>
                <a:ea typeface="+mn-ea"/>
                <a:cs typeface="+mn-cs"/>
              </a:rPr>
              <a:t>:</a:t>
            </a:r>
            <a:r>
              <a:rPr lang="en-US" i="1" smtClean="0">
                <a:ea typeface="+mn-ea"/>
                <a:cs typeface="+mn-cs"/>
              </a:rPr>
              <a:t> A Social and Political History of the US</a:t>
            </a:r>
            <a:r>
              <a:rPr lang="en-US" smtClean="0">
                <a:ea typeface="+mn-ea"/>
                <a:cs typeface="+mn-cs"/>
              </a:rPr>
              <a:t>, http://wps.ablongman.com/long_jones_ce_1/0,7283,494555-,00.html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CB9D48E-04AC-384F-91A0-0F1AF090D77D}" type="slidenum">
              <a:rPr lang="en-US" sz="1200">
                <a:latin typeface="Arial" charset="0"/>
              </a:rPr>
              <a:pPr/>
              <a:t>24</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2871D379-B0C9-3243-A158-3A456370F2E2}" type="slidenum">
              <a:rPr lang="en-US">
                <a:latin typeface="Arial" charset="0"/>
              </a:rPr>
              <a:pPr/>
              <a:t>26</a:t>
            </a:fld>
            <a:endParaRPr lang="en-US">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2" eaLnBrk="1" hangingPunct="1"/>
            <a:r>
              <a:rPr lang="en-US"/>
              <a:t>Ideal man? Ideal woman? Family expectations? Social expectations? Keeping up with the Joneses? White America?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E8CAF69-2027-F742-8126-F5F36688DD50}" type="slidenum">
              <a:rPr lang="en-US" sz="1200">
                <a:latin typeface="Arial" charset="0"/>
              </a:rPr>
              <a:pPr/>
              <a:t>30</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4A782BE-49DA-9F45-98DC-BDE47B856A24}" type="slidenum">
              <a:rPr lang="en-US" sz="1200">
                <a:latin typeface="Arial" charset="0"/>
              </a:rPr>
              <a:pPr/>
              <a:t>31</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0868524-50C8-CC44-B805-11478D2D3E12}" type="slidenum">
              <a:rPr lang="en-US" sz="1200">
                <a:latin typeface="Arial" charset="0"/>
              </a:rPr>
              <a:pPr/>
              <a:t>32</a:t>
            </a:fld>
            <a:endParaRPr lang="en-US" sz="120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"Mrs. John Whitehead, wife of miner, and two of her children (or grandchildren) in the kitchen of her three room house. Mr. and Mrs. John Whitehead and their six children and six grandchildren live here. This house, built on company owned land, was built by Mrs. Whitehead's half brother at no expense for materials or labor to the company; the builder (half brother) was to receive the use of the house rent-free for three years and at the end of this period the ownership of the house would revert to the company. The brother moved away at the end of one year, receiving no cash settlement from the company. The house now rents for $6 monthly. It has no running water, no electricity, access is over a mountain trail; there are three rooms." </a:t>
            </a:r>
            <a:br>
              <a:rPr lang="en-US"/>
            </a:br>
            <a:r>
              <a:rPr lang="en-US"/>
              <a:t>By Russell Lee, Field, Bell County, Kentucky, August 31, 1946</a:t>
            </a:r>
            <a:br>
              <a:rPr lang="en-US"/>
            </a:b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BEE806CE-807E-5D4E-835D-EF1AE4C48311}" type="slidenum">
              <a:rPr lang="en-US">
                <a:latin typeface="Arial" charset="0"/>
              </a:rPr>
              <a:pPr/>
              <a:t>8</a:t>
            </a:fld>
            <a:endParaRPr lang="en-US">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pPr>
            <a:r>
              <a:rPr lang="en-US"/>
              <a:t>Most economists who had forecast a postwar depression were proved wrong because they had failed to consider consumers</a:t>
            </a:r>
            <a:r>
              <a:rPr lang="ja-JP" altLang="en-US"/>
              <a:t>’</a:t>
            </a:r>
            <a:r>
              <a:rPr lang="en-US"/>
              <a:t> pent-up accumulation of needs and wants. People had gone without many goods for so long that by the late 1940s, with more than $135 billion in savings from defense work, service pay, and investments in war bonds, Americans suddenly had money to spend. They snatched up everything from automobiles to houses. After a brief period of postwar economic readjustment, the American economy boomed. The demand for goods and services outstripped the supply and increased production, which created new jobs. Judging from the graphs (shown left), many Americans prospered in the 1950s in what the economist John Kenneth Galbraith called </a:t>
            </a:r>
            <a:r>
              <a:rPr lang="ja-JP" altLang="en-US"/>
              <a:t>“</a:t>
            </a:r>
            <a:r>
              <a:rPr lang="en-US"/>
              <a:t>the affluent society.</a:t>
            </a:r>
            <a:r>
              <a:rPr lang="ja-JP" altLang="en-US"/>
              <a:t>”</a:t>
            </a:r>
            <a:r>
              <a:rPr lang="en-US"/>
              <a:t> The Cold War also contributed to economic growth. Concern over Soviet expansion kept American defense spending high and people employed. Foreign-aid programs, such as the Marshall Plan, provided another boost to the American economy. By helping nations in Western Europe recover from the war, the United States helped itself by creating strong foreign markets for its exports</a:t>
            </a:r>
          </a:p>
          <a:p>
            <a:pPr lvl="1" eaLnBrk="1" hangingPunct="1">
              <a:lnSpc>
                <a:spcPct val="90000"/>
              </a:lnSpc>
            </a:pPr>
            <a:r>
              <a:rPr lang="en-US"/>
              <a:t>After World War II ended, Americans turned their attention to their families and jobs. The economy prospered. New technologies and business ideas created fresh opportunities for many, and by the end of the decade Americans were enjoying the highest standard of living in the world. The American dream of a happy and successful life seemed within the reach of many people.</a:t>
            </a:r>
          </a:p>
          <a:p>
            <a:pPr eaLnBrk="1" hangingPunct="1">
              <a:lnSpc>
                <a:spcPct val="90000"/>
              </a:lnSpc>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B4BEB6E9-3F4D-DE45-9676-C94E5677A63F}" type="slidenum">
              <a:rPr lang="en-US">
                <a:latin typeface="Arial" charset="0"/>
              </a:rPr>
              <a:pPr/>
              <a:t>9</a:t>
            </a:fld>
            <a:endParaRPr lang="en-US">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solidFill>
                  <a:schemeClr val="hlink"/>
                </a:solidFill>
              </a:rPr>
              <a:t>Expansion of business in the 1950s:</a:t>
            </a:r>
          </a:p>
          <a:p>
            <a:pPr lvl="1" eaLnBrk="1" hangingPunct="1"/>
            <a:r>
              <a:rPr lang="en-US">
                <a:solidFill>
                  <a:schemeClr val="hlink"/>
                </a:solidFill>
              </a:rPr>
              <a:t>Corporations, Franchises (848)</a:t>
            </a:r>
          </a:p>
          <a:p>
            <a:pPr lvl="1" eaLnBrk="1" hangingPunct="1"/>
            <a:r>
              <a:rPr lang="en-US">
                <a:solidFill>
                  <a:schemeClr val="hlink"/>
                </a:solidFill>
              </a:rPr>
              <a:t>Consumerism (854-855)</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5B8D3CBE-3A76-8646-9295-7EE0C2E6D0B5}" type="slidenum">
              <a:rPr lang="en-US">
                <a:latin typeface="Arial" charset="0"/>
              </a:rPr>
              <a:pPr/>
              <a:t>10</a:t>
            </a:fld>
            <a:endParaRPr lang="en-US">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eaLnBrk="1" hangingPunct="1"/>
            <a:r>
              <a:rPr lang="en-US"/>
              <a:t>Returning soldiers, housing shortage, baby boom</a:t>
            </a:r>
          </a:p>
          <a:p>
            <a:pPr lvl="1" eaLnBrk="1" hangingPunct="1"/>
            <a:r>
              <a:rPr lang="en-US"/>
              <a:t>Levittville</a:t>
            </a:r>
          </a:p>
          <a:p>
            <a:pPr lvl="1" eaLnBrk="1" hangingPunct="1"/>
            <a:r>
              <a:rPr lang="en-US"/>
              <a:t>Suburban shopping centers</a:t>
            </a:r>
          </a:p>
          <a:p>
            <a:pPr lvl="1" eaLnBrk="1" hangingPunct="1"/>
            <a:r>
              <a:rPr lang="en-US"/>
              <a:t>GI Bill of Rights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63A4CCB7-1D83-D248-9106-395CF417060B}" type="slidenum">
              <a:rPr lang="en-US">
                <a:latin typeface="Arial" charset="0"/>
              </a:rPr>
              <a:pPr/>
              <a:t>13</a:t>
            </a:fld>
            <a:endParaRPr lang="en-US">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13A8B10-6C95-0D48-9E7F-5721C284A2C7}" type="slidenum">
              <a:rPr lang="en-US" sz="1200">
                <a:latin typeface="Arial" charset="0"/>
              </a:rPr>
              <a:pPr/>
              <a:t>18</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4EA1089-F89C-E549-873A-BF055214962F}" type="slidenum">
              <a:rPr lang="en-US" sz="1200">
                <a:latin typeface="Arial" charset="0"/>
              </a:rPr>
              <a:pPr/>
              <a:t>19</a:t>
            </a:fld>
            <a:endParaRPr lang="en-US" sz="1200">
              <a:latin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Kennedy, </a:t>
            </a:r>
            <a:r>
              <a:rPr lang="en-US" i="1"/>
              <a:t>American Pageant </a:t>
            </a:r>
            <a:r>
              <a:rPr lang="en-US"/>
              <a:t>13e [History Companion CD]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818DC946-66C6-6D40-AE21-832F7ECE0C16}" type="slidenum">
              <a:rPr lang="en-US"/>
              <a:pPr/>
              <a:t>‹#›</a:t>
            </a:fld>
            <a:endParaRPr lang="en-US"/>
          </a:p>
        </p:txBody>
      </p:sp>
    </p:spTree>
    <p:extLst>
      <p:ext uri="{BB962C8B-B14F-4D97-AF65-F5344CB8AC3E}">
        <p14:creationId xmlns:p14="http://schemas.microsoft.com/office/powerpoint/2010/main" val="11746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3" name="Freeform 5"/>
              <p:cNvSpPr>
                <a:spLocks/>
              </p:cNvSpPr>
              <p:nvPr/>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4" name="Freeform 6"/>
              <p:cNvSpPr>
                <a:spLocks/>
              </p:cNvSpPr>
              <p:nvPr/>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5" name="Freeform 7"/>
              <p:cNvSpPr>
                <a:spLocks/>
              </p:cNvSpPr>
              <p:nvPr/>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6" name="Freeform 8"/>
              <p:cNvSpPr>
                <a:spLocks/>
              </p:cNvSpPr>
              <p:nvPr/>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7" name="Freeform 9"/>
              <p:cNvSpPr>
                <a:spLocks/>
              </p:cNvSpPr>
              <p:nvPr/>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8" name="Freeform 10"/>
              <p:cNvSpPr>
                <a:spLocks/>
              </p:cNvSpPr>
              <p:nvPr/>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9" name="Freeform 11"/>
              <p:cNvSpPr>
                <a:spLocks/>
              </p:cNvSpPr>
              <p:nvPr/>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0" name="Freeform 12"/>
              <p:cNvSpPr>
                <a:spLocks/>
              </p:cNvSpPr>
              <p:nvPr/>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1" name="Freeform 13"/>
              <p:cNvSpPr>
                <a:spLocks/>
              </p:cNvSpPr>
              <p:nvPr/>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2" name="Freeform 14"/>
              <p:cNvSpPr>
                <a:spLocks/>
              </p:cNvSpPr>
              <p:nvPr/>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3" name="Freeform 15"/>
              <p:cNvSpPr>
                <a:spLocks/>
              </p:cNvSpPr>
              <p:nvPr/>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4" name="Freeform 16"/>
              <p:cNvSpPr>
                <a:spLocks/>
              </p:cNvSpPr>
              <p:nvPr/>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p:nvSpPr>
            <p:spPr bwMode="ltGray">
              <a:xfrm rot="6798887">
                <a:off x="63" y="388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 name="Rectangle 19"/>
              <p:cNvSpPr>
                <a:spLocks noChangeArrowheads="1"/>
              </p:cNvSpPr>
              <p:nvPr/>
            </p:nvSpPr>
            <p:spPr bwMode="ltGray">
              <a:xfrm rot="6798887">
                <a:off x="33" y="388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 name="Rectangle 20"/>
              <p:cNvSpPr>
                <a:spLocks noChangeArrowheads="1"/>
              </p:cNvSpPr>
              <p:nvPr/>
            </p:nvSpPr>
            <p:spPr bwMode="ltGray">
              <a:xfrm rot="6798887">
                <a:off x="7" y="387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 name="Rectangle 21"/>
              <p:cNvSpPr>
                <a:spLocks noChangeArrowheads="1"/>
              </p:cNvSpPr>
              <p:nvPr/>
            </p:nvSpPr>
            <p:spPr bwMode="ltGray">
              <a:xfrm rot="5999912">
                <a:off x="209" y="388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 name="Rectangle 22"/>
              <p:cNvSpPr>
                <a:spLocks noChangeArrowheads="1"/>
              </p:cNvSpPr>
              <p:nvPr/>
            </p:nvSpPr>
            <p:spPr bwMode="ltGray">
              <a:xfrm rot="5999912">
                <a:off x="183" y="388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 name="Rectangle 23"/>
              <p:cNvSpPr>
                <a:spLocks noChangeArrowheads="1"/>
              </p:cNvSpPr>
              <p:nvPr/>
            </p:nvSpPr>
            <p:spPr bwMode="ltGray">
              <a:xfrm rot="6250138">
                <a:off x="153" y="388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 name="Rectangle 24"/>
              <p:cNvSpPr>
                <a:spLocks noChangeArrowheads="1"/>
              </p:cNvSpPr>
              <p:nvPr/>
            </p:nvSpPr>
            <p:spPr bwMode="ltGray">
              <a:xfrm rot="6238076">
                <a:off x="123" y="388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 name="Rectangle 25"/>
              <p:cNvSpPr>
                <a:spLocks noChangeArrowheads="1"/>
              </p:cNvSpPr>
              <p:nvPr/>
            </p:nvSpPr>
            <p:spPr bwMode="ltGray">
              <a:xfrm rot="5380717">
                <a:off x="363" y="386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 name="Rectangle 26"/>
              <p:cNvSpPr>
                <a:spLocks noChangeArrowheads="1"/>
              </p:cNvSpPr>
              <p:nvPr/>
            </p:nvSpPr>
            <p:spPr bwMode="ltGray">
              <a:xfrm rot="5380717">
                <a:off x="333" y="3872"/>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6" name="Rectangle 27"/>
              <p:cNvSpPr>
                <a:spLocks noChangeArrowheads="1"/>
              </p:cNvSpPr>
              <p:nvPr/>
            </p:nvSpPr>
            <p:spPr bwMode="ltGray">
              <a:xfrm rot="5583200">
                <a:off x="303" y="387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7" name="Rectangle 28"/>
              <p:cNvSpPr>
                <a:spLocks noChangeArrowheads="1"/>
              </p:cNvSpPr>
              <p:nvPr/>
            </p:nvSpPr>
            <p:spPr bwMode="ltGray">
              <a:xfrm rot="5737625">
                <a:off x="271" y="3882"/>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8" name="Rectangle 29"/>
              <p:cNvSpPr>
                <a:spLocks noChangeArrowheads="1"/>
              </p:cNvSpPr>
              <p:nvPr/>
            </p:nvSpPr>
            <p:spPr bwMode="ltGray">
              <a:xfrm rot="4715477">
                <a:off x="517" y="382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9" name="Rectangle 30"/>
              <p:cNvSpPr>
                <a:spLocks noChangeArrowheads="1"/>
              </p:cNvSpPr>
              <p:nvPr/>
            </p:nvSpPr>
            <p:spPr bwMode="ltGray">
              <a:xfrm rot="4924949">
                <a:off x="486" y="383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0" name="Rectangle 31"/>
              <p:cNvSpPr>
                <a:spLocks noChangeArrowheads="1"/>
              </p:cNvSpPr>
              <p:nvPr/>
            </p:nvSpPr>
            <p:spPr bwMode="ltGray">
              <a:xfrm rot="4924949">
                <a:off x="456" y="38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1" name="Rectangle 32"/>
              <p:cNvSpPr>
                <a:spLocks noChangeArrowheads="1"/>
              </p:cNvSpPr>
              <p:nvPr/>
            </p:nvSpPr>
            <p:spPr bwMode="ltGray">
              <a:xfrm rot="5041352">
                <a:off x="427" y="385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2" name="Rectangle 33"/>
              <p:cNvSpPr>
                <a:spLocks noChangeArrowheads="1"/>
              </p:cNvSpPr>
              <p:nvPr/>
            </p:nvSpPr>
            <p:spPr bwMode="ltGray">
              <a:xfrm rot="3816889">
                <a:off x="664" y="376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3" name="Rectangle 34"/>
              <p:cNvSpPr>
                <a:spLocks noChangeArrowheads="1"/>
              </p:cNvSpPr>
              <p:nvPr/>
            </p:nvSpPr>
            <p:spPr bwMode="ltGray">
              <a:xfrm rot="3816889">
                <a:off x="634" y="378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4" name="Rectangle 35"/>
              <p:cNvSpPr>
                <a:spLocks noChangeArrowheads="1"/>
              </p:cNvSpPr>
              <p:nvPr/>
            </p:nvSpPr>
            <p:spPr bwMode="ltGray">
              <a:xfrm rot="4104184">
                <a:off x="606" y="379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5" name="Rectangle 36"/>
              <p:cNvSpPr>
                <a:spLocks noChangeArrowheads="1"/>
              </p:cNvSpPr>
              <p:nvPr/>
            </p:nvSpPr>
            <p:spPr bwMode="ltGray">
              <a:xfrm rot="4325343">
                <a:off x="575" y="380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6" name="Rectangle 37"/>
              <p:cNvSpPr>
                <a:spLocks noChangeArrowheads="1"/>
              </p:cNvSpPr>
              <p:nvPr/>
            </p:nvSpPr>
            <p:spPr bwMode="ltGray">
              <a:xfrm rot="3368036">
                <a:off x="800" y="368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7" name="Rectangle 38"/>
              <p:cNvSpPr>
                <a:spLocks noChangeArrowheads="1"/>
              </p:cNvSpPr>
              <p:nvPr/>
            </p:nvSpPr>
            <p:spPr bwMode="ltGray">
              <a:xfrm rot="3368036">
                <a:off x="772" y="369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8" name="Rectangle 39"/>
              <p:cNvSpPr>
                <a:spLocks noChangeArrowheads="1"/>
              </p:cNvSpPr>
              <p:nvPr/>
            </p:nvSpPr>
            <p:spPr bwMode="ltGray">
              <a:xfrm rot="3368036">
                <a:off x="746" y="3716"/>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9" name="Rectangle 40"/>
              <p:cNvSpPr>
                <a:spLocks noChangeArrowheads="1"/>
              </p:cNvSpPr>
              <p:nvPr/>
            </p:nvSpPr>
            <p:spPr bwMode="ltGray">
              <a:xfrm rot="3816889">
                <a:off x="717" y="373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0" name="Rectangle 41"/>
              <p:cNvSpPr>
                <a:spLocks noChangeArrowheads="1"/>
              </p:cNvSpPr>
              <p:nvPr/>
            </p:nvSpPr>
            <p:spPr bwMode="ltGray">
              <a:xfrm rot="2302266">
                <a:off x="923" y="3587"/>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1" name="Rectangle 42"/>
              <p:cNvSpPr>
                <a:spLocks noChangeArrowheads="1"/>
              </p:cNvSpPr>
              <p:nvPr/>
            </p:nvSpPr>
            <p:spPr bwMode="ltGray">
              <a:xfrm rot="2302266">
                <a:off x="899" y="360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2" name="Rectangle 43"/>
              <p:cNvSpPr>
                <a:spLocks noChangeArrowheads="1"/>
              </p:cNvSpPr>
              <p:nvPr/>
            </p:nvSpPr>
            <p:spPr bwMode="ltGray">
              <a:xfrm rot="2707562">
                <a:off x="876" y="362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3" name="Rectangle 44"/>
              <p:cNvSpPr>
                <a:spLocks noChangeArrowheads="1"/>
              </p:cNvSpPr>
              <p:nvPr/>
            </p:nvSpPr>
            <p:spPr bwMode="ltGray">
              <a:xfrm rot="2707562">
                <a:off x="850" y="364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4" name="Rectangle 45"/>
              <p:cNvSpPr>
                <a:spLocks noChangeArrowheads="1"/>
              </p:cNvSpPr>
              <p:nvPr/>
            </p:nvSpPr>
            <p:spPr bwMode="ltGray">
              <a:xfrm rot="1525830">
                <a:off x="1027" y="3473"/>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5" name="Rectangle 46"/>
              <p:cNvSpPr>
                <a:spLocks noChangeArrowheads="1"/>
              </p:cNvSpPr>
              <p:nvPr/>
            </p:nvSpPr>
            <p:spPr bwMode="ltGray">
              <a:xfrm rot="1525830">
                <a:off x="1009" y="3497"/>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6" name="Rectangle 47"/>
              <p:cNvSpPr>
                <a:spLocks noChangeArrowheads="1"/>
              </p:cNvSpPr>
              <p:nvPr/>
            </p:nvSpPr>
            <p:spPr bwMode="ltGray">
              <a:xfrm rot="1788117">
                <a:off x="990" y="3519"/>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7" name="Rectangle 48"/>
              <p:cNvSpPr>
                <a:spLocks noChangeArrowheads="1"/>
              </p:cNvSpPr>
              <p:nvPr/>
            </p:nvSpPr>
            <p:spPr bwMode="ltGray">
              <a:xfrm rot="1788117">
                <a:off x="969" y="354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8" name="Rectangle 49"/>
              <p:cNvSpPr>
                <a:spLocks noChangeArrowheads="1"/>
              </p:cNvSpPr>
              <p:nvPr/>
            </p:nvSpPr>
            <p:spPr bwMode="ltGray">
              <a:xfrm rot="841630">
                <a:off x="1113" y="3355"/>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9" name="Rectangle 50"/>
              <p:cNvSpPr>
                <a:spLocks noChangeArrowheads="1"/>
              </p:cNvSpPr>
              <p:nvPr/>
            </p:nvSpPr>
            <p:spPr bwMode="ltGray">
              <a:xfrm rot="841630">
                <a:off x="1100" y="337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0" name="Rectangle 51"/>
              <p:cNvSpPr>
                <a:spLocks noChangeArrowheads="1"/>
              </p:cNvSpPr>
              <p:nvPr/>
            </p:nvSpPr>
            <p:spPr bwMode="ltGray">
              <a:xfrm rot="1308689">
                <a:off x="1086" y="340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1" name="Rectangle 52"/>
              <p:cNvSpPr>
                <a:spLocks noChangeArrowheads="1"/>
              </p:cNvSpPr>
              <p:nvPr/>
            </p:nvSpPr>
            <p:spPr bwMode="ltGray">
              <a:xfrm rot="1308689">
                <a:off x="1064" y="3425"/>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2" name="Rectangle 53"/>
              <p:cNvSpPr>
                <a:spLocks noChangeArrowheads="1"/>
              </p:cNvSpPr>
              <p:nvPr/>
            </p:nvSpPr>
            <p:spPr bwMode="ltGray">
              <a:xfrm rot="469913">
                <a:off x="1172" y="3225"/>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3" name="Rectangle 54"/>
              <p:cNvSpPr>
                <a:spLocks noChangeArrowheads="1"/>
              </p:cNvSpPr>
              <p:nvPr/>
            </p:nvSpPr>
            <p:spPr bwMode="ltGray">
              <a:xfrm rot="559869">
                <a:off x="1162" y="3250"/>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4" name="Rectangle 55"/>
              <p:cNvSpPr>
                <a:spLocks noChangeArrowheads="1"/>
              </p:cNvSpPr>
              <p:nvPr/>
            </p:nvSpPr>
            <p:spPr bwMode="ltGray">
              <a:xfrm rot="734079">
                <a:off x="1154" y="327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5" name="Rectangle 56"/>
              <p:cNvSpPr>
                <a:spLocks noChangeArrowheads="1"/>
              </p:cNvSpPr>
              <p:nvPr/>
            </p:nvSpPr>
            <p:spPr bwMode="ltGray">
              <a:xfrm rot="734079">
                <a:off x="1141" y="330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6" name="Rectangle 57"/>
              <p:cNvSpPr>
                <a:spLocks noChangeArrowheads="1"/>
              </p:cNvSpPr>
              <p:nvPr/>
            </p:nvSpPr>
            <p:spPr bwMode="ltGray">
              <a:xfrm rot="-293905">
                <a:off x="1211" y="309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7" name="Rectangle 58"/>
              <p:cNvSpPr>
                <a:spLocks noChangeArrowheads="1"/>
              </p:cNvSpPr>
              <p:nvPr/>
            </p:nvSpPr>
            <p:spPr bwMode="ltGray">
              <a:xfrm rot="-8">
                <a:off x="1201" y="312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8" name="Rectangle 59"/>
              <p:cNvSpPr>
                <a:spLocks noChangeArrowheads="1"/>
              </p:cNvSpPr>
              <p:nvPr/>
            </p:nvSpPr>
            <p:spPr bwMode="ltGray">
              <a:xfrm rot="-8">
                <a:off x="1200" y="3147"/>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9" name="Rectangle 60"/>
              <p:cNvSpPr>
                <a:spLocks noChangeArrowheads="1"/>
              </p:cNvSpPr>
              <p:nvPr/>
            </p:nvSpPr>
            <p:spPr bwMode="ltGray">
              <a:xfrm rot="214188">
                <a:off x="1189" y="3173"/>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0" name="Rectangle 61"/>
              <p:cNvSpPr>
                <a:spLocks noChangeArrowheads="1"/>
              </p:cNvSpPr>
              <p:nvPr/>
            </p:nvSpPr>
            <p:spPr bwMode="ltGray">
              <a:xfrm rot="-682388">
                <a:off x="1219" y="296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1" name="Rectangle 62"/>
              <p:cNvSpPr>
                <a:spLocks noChangeArrowheads="1"/>
              </p:cNvSpPr>
              <p:nvPr/>
            </p:nvSpPr>
            <p:spPr bwMode="ltGray">
              <a:xfrm rot="-480400">
                <a:off x="1220" y="2991"/>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2" name="Rectangle 63"/>
              <p:cNvSpPr>
                <a:spLocks noChangeArrowheads="1"/>
              </p:cNvSpPr>
              <p:nvPr/>
            </p:nvSpPr>
            <p:spPr bwMode="ltGray">
              <a:xfrm rot="-480400">
                <a:off x="1220" y="301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3" name="Rectangle 64"/>
              <p:cNvSpPr>
                <a:spLocks noChangeArrowheads="1"/>
              </p:cNvSpPr>
              <p:nvPr/>
            </p:nvSpPr>
            <p:spPr bwMode="ltGray">
              <a:xfrm rot="-270546">
                <a:off x="1219" y="3041"/>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4" name="Rectangle 65"/>
              <p:cNvSpPr>
                <a:spLocks noChangeArrowheads="1"/>
              </p:cNvSpPr>
              <p:nvPr/>
            </p:nvSpPr>
            <p:spPr bwMode="ltGray">
              <a:xfrm rot="-1132286">
                <a:off x="1207" y="2843"/>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5" name="Rectangle 66"/>
              <p:cNvSpPr>
                <a:spLocks noChangeArrowheads="1"/>
              </p:cNvSpPr>
              <p:nvPr/>
            </p:nvSpPr>
            <p:spPr bwMode="ltGray">
              <a:xfrm rot="-969272">
                <a:off x="1213" y="286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6" name="Rectangle 67"/>
              <p:cNvSpPr>
                <a:spLocks noChangeArrowheads="1"/>
              </p:cNvSpPr>
              <p:nvPr/>
            </p:nvSpPr>
            <p:spPr bwMode="ltGray">
              <a:xfrm rot="-969272">
                <a:off x="1216" y="288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7" name="Rectangle 68"/>
              <p:cNvSpPr>
                <a:spLocks noChangeArrowheads="1"/>
              </p:cNvSpPr>
              <p:nvPr/>
            </p:nvSpPr>
            <p:spPr bwMode="ltGray">
              <a:xfrm rot="-806259">
                <a:off x="1219" y="291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8" name="Rectangle 69"/>
              <p:cNvSpPr>
                <a:spLocks noChangeArrowheads="1"/>
              </p:cNvSpPr>
              <p:nvPr/>
            </p:nvSpPr>
            <p:spPr bwMode="ltGray">
              <a:xfrm rot="-1543941">
                <a:off x="1165" y="272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9" name="Rectangle 70"/>
              <p:cNvSpPr>
                <a:spLocks noChangeArrowheads="1"/>
              </p:cNvSpPr>
              <p:nvPr/>
            </p:nvSpPr>
            <p:spPr bwMode="ltGray">
              <a:xfrm rot="-1341953">
                <a:off x="1176" y="2752"/>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0" name="Rectangle 71"/>
              <p:cNvSpPr>
                <a:spLocks noChangeArrowheads="1"/>
              </p:cNvSpPr>
              <p:nvPr/>
            </p:nvSpPr>
            <p:spPr bwMode="ltGray">
              <a:xfrm rot="-1341953">
                <a:off x="1184" y="277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1" name="Rectangle 72"/>
              <p:cNvSpPr>
                <a:spLocks noChangeArrowheads="1"/>
              </p:cNvSpPr>
              <p:nvPr/>
            </p:nvSpPr>
            <p:spPr bwMode="ltGray">
              <a:xfrm rot="-1341953">
                <a:off x="1194" y="279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2" name="Rectangle 73"/>
              <p:cNvSpPr>
                <a:spLocks noChangeArrowheads="1"/>
              </p:cNvSpPr>
              <p:nvPr/>
            </p:nvSpPr>
            <p:spPr bwMode="ltGray">
              <a:xfrm rot="-1928746">
                <a:off x="1101" y="262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3" name="Rectangle 74"/>
              <p:cNvSpPr>
                <a:spLocks noChangeArrowheads="1"/>
              </p:cNvSpPr>
              <p:nvPr/>
            </p:nvSpPr>
            <p:spPr bwMode="ltGray">
              <a:xfrm rot="-1844175">
                <a:off x="1114" y="264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4" name="Rectangle 75"/>
              <p:cNvSpPr>
                <a:spLocks noChangeArrowheads="1"/>
              </p:cNvSpPr>
              <p:nvPr/>
            </p:nvSpPr>
            <p:spPr bwMode="ltGray">
              <a:xfrm rot="-1752383">
                <a:off x="1129" y="266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5" name="Rectangle 76"/>
              <p:cNvSpPr>
                <a:spLocks noChangeArrowheads="1"/>
              </p:cNvSpPr>
              <p:nvPr/>
            </p:nvSpPr>
            <p:spPr bwMode="ltGray">
              <a:xfrm rot="-1752383">
                <a:off x="1142" y="268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6" name="Rectangle 77"/>
              <p:cNvSpPr>
                <a:spLocks noChangeArrowheads="1"/>
              </p:cNvSpPr>
              <p:nvPr/>
            </p:nvSpPr>
            <p:spPr bwMode="ltGray">
              <a:xfrm rot="-2466736">
                <a:off x="1014" y="253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7" name="Rectangle 78"/>
              <p:cNvSpPr>
                <a:spLocks noChangeArrowheads="1"/>
              </p:cNvSpPr>
              <p:nvPr/>
            </p:nvSpPr>
            <p:spPr bwMode="ltGray">
              <a:xfrm rot="-2466736">
                <a:off x="1035" y="255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8" name="Rectangle 79"/>
              <p:cNvSpPr>
                <a:spLocks noChangeArrowheads="1"/>
              </p:cNvSpPr>
              <p:nvPr/>
            </p:nvSpPr>
            <p:spPr bwMode="ltGray">
              <a:xfrm rot="-2466736">
                <a:off x="1050" y="257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9" name="Rectangle 80"/>
              <p:cNvSpPr>
                <a:spLocks noChangeArrowheads="1"/>
              </p:cNvSpPr>
              <p:nvPr/>
            </p:nvSpPr>
            <p:spPr bwMode="ltGray">
              <a:xfrm rot="-2342866">
                <a:off x="1068" y="2590"/>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0" name="Freeform 81"/>
              <p:cNvSpPr>
                <a:spLocks/>
              </p:cNvSpPr>
              <p:nvPr/>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1" name="Rectangle 82"/>
              <p:cNvSpPr>
                <a:spLocks noChangeArrowheads="1"/>
              </p:cNvSpPr>
              <p:nvPr/>
            </p:nvSpPr>
            <p:spPr bwMode="ltGray">
              <a:xfrm rot="6575641">
                <a:off x="-217" y="3138"/>
                <a:ext cx="122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2" name="Rectangle 83"/>
              <p:cNvSpPr>
                <a:spLocks noChangeArrowheads="1"/>
              </p:cNvSpPr>
              <p:nvPr/>
            </p:nvSpPr>
            <p:spPr bwMode="ltGray">
              <a:xfrm rot="238799">
                <a:off x="4" y="3146"/>
                <a:ext cx="103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3" name="Rectangle 84"/>
              <p:cNvSpPr>
                <a:spLocks noChangeArrowheads="1"/>
              </p:cNvSpPr>
              <p:nvPr/>
            </p:nvSpPr>
            <p:spPr bwMode="ltGray">
              <a:xfrm rot="-2957028">
                <a:off x="907" y="247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4" name="Rectangle 85"/>
              <p:cNvSpPr>
                <a:spLocks noChangeArrowheads="1"/>
              </p:cNvSpPr>
              <p:nvPr/>
            </p:nvSpPr>
            <p:spPr bwMode="ltGray">
              <a:xfrm rot="-2957028">
                <a:off x="930" y="248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5" name="Rectangle 86"/>
              <p:cNvSpPr>
                <a:spLocks noChangeArrowheads="1"/>
              </p:cNvSpPr>
              <p:nvPr/>
            </p:nvSpPr>
            <p:spPr bwMode="ltGray">
              <a:xfrm rot="-2957028">
                <a:off x="954" y="249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6" name="Rectangle 87"/>
              <p:cNvSpPr>
                <a:spLocks noChangeArrowheads="1"/>
              </p:cNvSpPr>
              <p:nvPr/>
            </p:nvSpPr>
            <p:spPr bwMode="ltGray">
              <a:xfrm rot="-2661033">
                <a:off x="974" y="2509"/>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7" name="Rectangle 88"/>
              <p:cNvSpPr>
                <a:spLocks noChangeArrowheads="1"/>
              </p:cNvSpPr>
              <p:nvPr/>
            </p:nvSpPr>
            <p:spPr bwMode="ltGray">
              <a:xfrm rot="-3638503">
                <a:off x="788" y="242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8" name="Rectangle 89"/>
              <p:cNvSpPr>
                <a:spLocks noChangeArrowheads="1"/>
              </p:cNvSpPr>
              <p:nvPr/>
            </p:nvSpPr>
            <p:spPr bwMode="ltGray">
              <a:xfrm rot="-3638503">
                <a:off x="815" y="243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9" name="Rectangle 90"/>
              <p:cNvSpPr>
                <a:spLocks noChangeArrowheads="1"/>
              </p:cNvSpPr>
              <p:nvPr/>
            </p:nvSpPr>
            <p:spPr bwMode="ltGray">
              <a:xfrm rot="-3514633">
                <a:off x="837" y="2440"/>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0" name="Rectangle 91"/>
              <p:cNvSpPr>
                <a:spLocks noChangeArrowheads="1"/>
              </p:cNvSpPr>
              <p:nvPr/>
            </p:nvSpPr>
            <p:spPr bwMode="ltGray">
              <a:xfrm rot="-3220799">
                <a:off x="862" y="245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1" name="Rectangle 92"/>
              <p:cNvSpPr>
                <a:spLocks noChangeArrowheads="1"/>
              </p:cNvSpPr>
              <p:nvPr/>
            </p:nvSpPr>
            <p:spPr bwMode="ltGray">
              <a:xfrm rot="-4338250">
                <a:off x="649" y="239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2" name="Rectangle 93"/>
              <p:cNvSpPr>
                <a:spLocks noChangeArrowheads="1"/>
              </p:cNvSpPr>
              <p:nvPr/>
            </p:nvSpPr>
            <p:spPr bwMode="ltGray">
              <a:xfrm rot="-4250359">
                <a:off x="677" y="240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3" name="Rectangle 94"/>
              <p:cNvSpPr>
                <a:spLocks noChangeArrowheads="1"/>
              </p:cNvSpPr>
              <p:nvPr/>
            </p:nvSpPr>
            <p:spPr bwMode="ltGray">
              <a:xfrm rot="-4250359">
                <a:off x="708" y="240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4" name="Rectangle 95"/>
              <p:cNvSpPr>
                <a:spLocks noChangeArrowheads="1"/>
              </p:cNvSpPr>
              <p:nvPr/>
            </p:nvSpPr>
            <p:spPr bwMode="ltGray">
              <a:xfrm rot="-3989246">
                <a:off x="738" y="241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5" name="Rectangle 96"/>
              <p:cNvSpPr>
                <a:spLocks noChangeArrowheads="1"/>
              </p:cNvSpPr>
              <p:nvPr/>
            </p:nvSpPr>
            <p:spPr bwMode="ltGray">
              <a:xfrm rot="-4862215">
                <a:off x="503" y="239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6" name="Rectangle 97"/>
              <p:cNvSpPr>
                <a:spLocks noChangeArrowheads="1"/>
              </p:cNvSpPr>
              <p:nvPr/>
            </p:nvSpPr>
            <p:spPr bwMode="ltGray">
              <a:xfrm rot="-4673370">
                <a:off x="534" y="239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7" name="Rectangle 98"/>
              <p:cNvSpPr>
                <a:spLocks noChangeArrowheads="1"/>
              </p:cNvSpPr>
              <p:nvPr/>
            </p:nvSpPr>
            <p:spPr bwMode="ltGray">
              <a:xfrm rot="-4646721">
                <a:off x="563" y="239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8" name="Rectangle 99"/>
              <p:cNvSpPr>
                <a:spLocks noChangeArrowheads="1"/>
              </p:cNvSpPr>
              <p:nvPr/>
            </p:nvSpPr>
            <p:spPr bwMode="ltGray">
              <a:xfrm rot="-4580623">
                <a:off x="595" y="239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9" name="Rectangle 100"/>
              <p:cNvSpPr>
                <a:spLocks noChangeArrowheads="1"/>
              </p:cNvSpPr>
              <p:nvPr/>
            </p:nvSpPr>
            <p:spPr bwMode="ltGray">
              <a:xfrm rot="-5195129">
                <a:off x="355" y="241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0" name="Rectangle 101"/>
              <p:cNvSpPr>
                <a:spLocks noChangeArrowheads="1"/>
              </p:cNvSpPr>
              <p:nvPr/>
            </p:nvSpPr>
            <p:spPr bwMode="ltGray">
              <a:xfrm rot="-5360484">
                <a:off x="385" y="240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1" name="Rectangle 102"/>
              <p:cNvSpPr>
                <a:spLocks noChangeArrowheads="1"/>
              </p:cNvSpPr>
              <p:nvPr/>
            </p:nvSpPr>
            <p:spPr bwMode="ltGray">
              <a:xfrm rot="-5288939">
                <a:off x="419" y="240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2" name="Rectangle 103"/>
              <p:cNvSpPr>
                <a:spLocks noChangeArrowheads="1"/>
              </p:cNvSpPr>
              <p:nvPr/>
            </p:nvSpPr>
            <p:spPr bwMode="ltGray">
              <a:xfrm rot="-5164854">
                <a:off x="449" y="2400"/>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3" name="Rectangle 104"/>
              <p:cNvSpPr>
                <a:spLocks noChangeArrowheads="1"/>
              </p:cNvSpPr>
              <p:nvPr/>
            </p:nvSpPr>
            <p:spPr bwMode="ltGray">
              <a:xfrm rot="-6132163">
                <a:off x="206" y="245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4" name="Rectangle 105"/>
              <p:cNvSpPr>
                <a:spLocks noChangeArrowheads="1"/>
              </p:cNvSpPr>
              <p:nvPr/>
            </p:nvSpPr>
            <p:spPr bwMode="ltGray">
              <a:xfrm rot="-6220433">
                <a:off x="237" y="24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5" name="Rectangle 106"/>
              <p:cNvSpPr>
                <a:spLocks noChangeArrowheads="1"/>
              </p:cNvSpPr>
              <p:nvPr/>
            </p:nvSpPr>
            <p:spPr bwMode="ltGray">
              <a:xfrm rot="-6110943">
                <a:off x="266" y="243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6" name="Rectangle 107"/>
              <p:cNvSpPr>
                <a:spLocks noChangeArrowheads="1"/>
              </p:cNvSpPr>
              <p:nvPr/>
            </p:nvSpPr>
            <p:spPr bwMode="ltGray">
              <a:xfrm rot="-5919570">
                <a:off x="293" y="242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7" name="Rectangle 108"/>
              <p:cNvSpPr>
                <a:spLocks noChangeArrowheads="1"/>
              </p:cNvSpPr>
              <p:nvPr/>
            </p:nvSpPr>
            <p:spPr bwMode="ltGray">
              <a:xfrm rot="-7376291">
                <a:off x="6" y="25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8" name="Rectangle 109"/>
              <p:cNvSpPr>
                <a:spLocks noChangeArrowheads="1"/>
              </p:cNvSpPr>
              <p:nvPr/>
            </p:nvSpPr>
            <p:spPr bwMode="ltGray">
              <a:xfrm rot="-7168347">
                <a:off x="65" y="2516"/>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9" name="Rectangle 110"/>
              <p:cNvSpPr>
                <a:spLocks noChangeArrowheads="1"/>
              </p:cNvSpPr>
              <p:nvPr/>
            </p:nvSpPr>
            <p:spPr bwMode="ltGray">
              <a:xfrm rot="-6802416">
                <a:off x="92" y="250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0" name="Rectangle 111"/>
              <p:cNvSpPr>
                <a:spLocks noChangeArrowheads="1"/>
              </p:cNvSpPr>
              <p:nvPr/>
            </p:nvSpPr>
            <p:spPr bwMode="ltGray">
              <a:xfrm rot="-6802416">
                <a:off x="119" y="249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1" name="Rectangle 112"/>
              <p:cNvSpPr>
                <a:spLocks noChangeArrowheads="1"/>
              </p:cNvSpPr>
              <p:nvPr/>
            </p:nvSpPr>
            <p:spPr bwMode="ltGray">
              <a:xfrm rot="-6457704">
                <a:off x="150" y="247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2" name="Rectangle 113"/>
              <p:cNvSpPr>
                <a:spLocks noChangeArrowheads="1"/>
              </p:cNvSpPr>
              <p:nvPr/>
            </p:nvSpPr>
            <p:spPr bwMode="ltGray">
              <a:xfrm rot="-1876771">
                <a:off x="0" y="3363"/>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 name="Rectangle 114"/>
              <p:cNvSpPr>
                <a:spLocks noChangeArrowheads="1"/>
              </p:cNvSpPr>
              <p:nvPr/>
            </p:nvSpPr>
            <p:spPr bwMode="ltGray">
              <a:xfrm rot="3283992">
                <a:off x="511" y="3478"/>
                <a:ext cx="24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 name="Rectangle 115"/>
              <p:cNvSpPr>
                <a:spLocks noChangeArrowheads="1"/>
              </p:cNvSpPr>
              <p:nvPr/>
            </p:nvSpPr>
            <p:spPr bwMode="ltGray">
              <a:xfrm rot="3283992">
                <a:off x="35" y="2798"/>
                <a:ext cx="24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 name="Rectangle 116"/>
              <p:cNvSpPr>
                <a:spLocks noChangeArrowheads="1"/>
              </p:cNvSpPr>
              <p:nvPr/>
            </p:nvSpPr>
            <p:spPr bwMode="ltGray">
              <a:xfrm rot="-1876771">
                <a:off x="700" y="2851"/>
                <a:ext cx="31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 name="Rectangle 117"/>
              <p:cNvSpPr>
                <a:spLocks noChangeArrowheads="1"/>
              </p:cNvSpPr>
              <p:nvPr/>
            </p:nvSpPr>
            <p:spPr bwMode="ltGray">
              <a:xfrm rot="5908516">
                <a:off x="200" y="3915"/>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 name="Rectangle 118"/>
              <p:cNvSpPr>
                <a:spLocks noChangeArrowheads="1"/>
              </p:cNvSpPr>
              <p:nvPr/>
            </p:nvSpPr>
            <p:spPr bwMode="ltGray">
              <a:xfrm rot="6683973">
                <a:off x="45" y="3915"/>
                <a:ext cx="144"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 name="Rectangle 119"/>
              <p:cNvSpPr>
                <a:spLocks noChangeArrowheads="1"/>
              </p:cNvSpPr>
              <p:nvPr/>
            </p:nvSpPr>
            <p:spPr bwMode="ltGray">
              <a:xfrm rot="5245609">
                <a:off x="361" y="3893"/>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 name="Rectangle 120"/>
              <p:cNvSpPr>
                <a:spLocks noChangeArrowheads="1"/>
              </p:cNvSpPr>
              <p:nvPr/>
            </p:nvSpPr>
            <p:spPr bwMode="ltGray">
              <a:xfrm rot="4500520">
                <a:off x="522" y="3847"/>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 name="Rectangle 121"/>
              <p:cNvSpPr>
                <a:spLocks noChangeArrowheads="1"/>
              </p:cNvSpPr>
              <p:nvPr/>
            </p:nvSpPr>
            <p:spPr bwMode="ltGray">
              <a:xfrm rot="3805227">
                <a:off x="670" y="3778"/>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 name="Rectangle 122"/>
              <p:cNvSpPr>
                <a:spLocks noChangeArrowheads="1"/>
              </p:cNvSpPr>
              <p:nvPr/>
            </p:nvSpPr>
            <p:spPr bwMode="ltGray">
              <a:xfrm rot="3060138">
                <a:off x="813" y="3688"/>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 name="Rectangle 123"/>
              <p:cNvSpPr>
                <a:spLocks noChangeArrowheads="1"/>
              </p:cNvSpPr>
              <p:nvPr/>
            </p:nvSpPr>
            <p:spPr bwMode="ltGray">
              <a:xfrm rot="2090281">
                <a:off x="938" y="3582"/>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 name="Rectangle 124"/>
              <p:cNvSpPr>
                <a:spLocks noChangeArrowheads="1"/>
              </p:cNvSpPr>
              <p:nvPr/>
            </p:nvSpPr>
            <p:spPr bwMode="ltGray">
              <a:xfrm rot="-7168347">
                <a:off x="-18" y="2506"/>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 name="Rectangle 125"/>
              <p:cNvSpPr>
                <a:spLocks noChangeArrowheads="1"/>
              </p:cNvSpPr>
              <p:nvPr/>
            </p:nvSpPr>
            <p:spPr bwMode="ltGray">
              <a:xfrm rot="-6406501">
                <a:off x="136" y="2433"/>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 name="Rectangle 126"/>
              <p:cNvSpPr>
                <a:spLocks noChangeArrowheads="1"/>
              </p:cNvSpPr>
              <p:nvPr/>
            </p:nvSpPr>
            <p:spPr bwMode="ltGray">
              <a:xfrm rot="-4970620">
                <a:off x="447" y="2364"/>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 name="Rectangle 127"/>
              <p:cNvSpPr>
                <a:spLocks noChangeArrowheads="1"/>
              </p:cNvSpPr>
              <p:nvPr/>
            </p:nvSpPr>
            <p:spPr bwMode="ltGray">
              <a:xfrm rot="-4298502">
                <a:off x="597" y="2360"/>
                <a:ext cx="15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 name="Rectangle 128"/>
              <p:cNvSpPr>
                <a:spLocks noChangeArrowheads="1"/>
              </p:cNvSpPr>
              <p:nvPr/>
            </p:nvSpPr>
            <p:spPr bwMode="ltGray">
              <a:xfrm rot="-3676305">
                <a:off x="739" y="2386"/>
                <a:ext cx="15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8" name="Rectangle 129"/>
              <p:cNvSpPr>
                <a:spLocks noChangeArrowheads="1"/>
              </p:cNvSpPr>
              <p:nvPr/>
            </p:nvSpPr>
            <p:spPr bwMode="ltGray">
              <a:xfrm rot="-3188616">
                <a:off x="869" y="2430"/>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9" name="Rectangle 130"/>
              <p:cNvSpPr>
                <a:spLocks noChangeArrowheads="1"/>
              </p:cNvSpPr>
              <p:nvPr/>
            </p:nvSpPr>
            <p:spPr bwMode="ltGray">
              <a:xfrm rot="-2610246">
                <a:off x="984" y="2497"/>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0" name="Rectangle 131"/>
              <p:cNvSpPr>
                <a:spLocks noChangeArrowheads="1"/>
              </p:cNvSpPr>
              <p:nvPr/>
            </p:nvSpPr>
            <p:spPr bwMode="ltGray">
              <a:xfrm rot="-2190008">
                <a:off x="1075" y="2585"/>
                <a:ext cx="17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1" name="Rectangle 132"/>
              <p:cNvSpPr>
                <a:spLocks noChangeArrowheads="1"/>
              </p:cNvSpPr>
              <p:nvPr/>
            </p:nvSpPr>
            <p:spPr bwMode="ltGray">
              <a:xfrm rot="-1728558">
                <a:off x="1147" y="2688"/>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2" name="Rectangle 133"/>
              <p:cNvSpPr>
                <a:spLocks noChangeArrowheads="1"/>
              </p:cNvSpPr>
              <p:nvPr/>
            </p:nvSpPr>
            <p:spPr bwMode="ltGray">
              <a:xfrm rot="-1172118">
                <a:off x="1198" y="2805"/>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3" name="Rectangle 134"/>
              <p:cNvSpPr>
                <a:spLocks noChangeArrowheads="1"/>
              </p:cNvSpPr>
              <p:nvPr/>
            </p:nvSpPr>
            <p:spPr bwMode="ltGray">
              <a:xfrm rot="-753845">
                <a:off x="1218" y="2930"/>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4" name="Rectangle 135"/>
              <p:cNvSpPr>
                <a:spLocks noChangeArrowheads="1"/>
              </p:cNvSpPr>
              <p:nvPr/>
            </p:nvSpPr>
            <p:spPr bwMode="ltGray">
              <a:xfrm rot="-287823">
                <a:off x="1213" y="3066"/>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5" name="Rectangle 136"/>
              <p:cNvSpPr>
                <a:spLocks noChangeArrowheads="1"/>
              </p:cNvSpPr>
              <p:nvPr/>
            </p:nvSpPr>
            <p:spPr bwMode="ltGray">
              <a:xfrm rot="696741">
                <a:off x="1126" y="3337"/>
                <a:ext cx="15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6" name="Rectangle 137"/>
              <p:cNvSpPr>
                <a:spLocks noChangeArrowheads="1"/>
              </p:cNvSpPr>
              <p:nvPr/>
            </p:nvSpPr>
            <p:spPr bwMode="ltGray">
              <a:xfrm rot="1529990">
                <a:off x="1041" y="3465"/>
                <a:ext cx="14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7" name="Freeform 138"/>
              <p:cNvSpPr>
                <a:spLocks/>
              </p:cNvSpPr>
              <p:nvPr/>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8" name="Freeform 139"/>
              <p:cNvSpPr>
                <a:spLocks/>
              </p:cNvSpPr>
              <p:nvPr/>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9" name="Freeform 140"/>
              <p:cNvSpPr>
                <a:spLocks/>
              </p:cNvSpPr>
              <p:nvPr/>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0" name="Freeform 141"/>
              <p:cNvSpPr>
                <a:spLocks/>
              </p:cNvSpPr>
              <p:nvPr/>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1" name="Freeform 142"/>
              <p:cNvSpPr>
                <a:spLocks/>
              </p:cNvSpPr>
              <p:nvPr/>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2" name="Freeform 143"/>
              <p:cNvSpPr>
                <a:spLocks/>
              </p:cNvSpPr>
              <p:nvPr/>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3" name="Freeform 144"/>
              <p:cNvSpPr>
                <a:spLocks/>
              </p:cNvSpPr>
              <p:nvPr/>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4" name="Freeform 145"/>
              <p:cNvSpPr>
                <a:spLocks/>
              </p:cNvSpPr>
              <p:nvPr/>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5" name="Freeform 146"/>
              <p:cNvSpPr>
                <a:spLocks/>
              </p:cNvSpPr>
              <p:nvPr/>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6" name="Rectangle 147"/>
              <p:cNvSpPr>
                <a:spLocks noChangeArrowheads="1"/>
              </p:cNvSpPr>
              <p:nvPr/>
            </p:nvSpPr>
            <p:spPr bwMode="ltGray">
              <a:xfrm rot="244926">
                <a:off x="1177" y="3201"/>
                <a:ext cx="16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7" name="Rectangle 148"/>
              <p:cNvSpPr>
                <a:spLocks noChangeArrowheads="1"/>
              </p:cNvSpPr>
              <p:nvPr/>
            </p:nvSpPr>
            <p:spPr bwMode="ltGray">
              <a:xfrm rot="-5598588">
                <a:off x="290" y="2386"/>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8" name="Freeform 149"/>
              <p:cNvSpPr>
                <a:spLocks/>
              </p:cNvSpPr>
              <p:nvPr/>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9" name="Freeform 150"/>
              <p:cNvSpPr>
                <a:spLocks/>
              </p:cNvSpPr>
              <p:nvPr/>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0" name="Freeform 151"/>
              <p:cNvSpPr>
                <a:spLocks/>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FFFFFF"/>
                  </a:solidFill>
                  <a:latin typeface="Times" charset="0"/>
                  <a:ea typeface="ＭＳ Ｐゴシック" charset="0"/>
                </a:endParaRPr>
              </a:p>
            </p:txBody>
          </p:sp>
          <p:sp>
            <p:nvSpPr>
              <p:cNvPr id="141" name="Oval 152"/>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sp>
        <p:nvSpPr>
          <p:cNvPr id="424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4250" name="Rectangle 154"/>
          <p:cNvSpPr>
            <a:spLocks noGrp="1" noChangeArrowheads="1"/>
          </p:cNvSpPr>
          <p:nvPr>
            <p:ph type="subTitle" sz="quarter" idx="1"/>
          </p:nvPr>
        </p:nvSpPr>
        <p:spPr>
          <a:xfrm>
            <a:off x="1371600" y="3886200"/>
            <a:ext cx="6400800" cy="1752600"/>
          </a:xfrm>
        </p:spPr>
        <p:txBody>
          <a:bodyPr/>
          <a:lstStyle>
            <a:lvl1pPr marL="0" indent="0" algn="ctr">
              <a:buFont typeface="Wingdings 3" charset="2"/>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defRPr>
            </a:lvl1pPr>
          </a:lstStyle>
          <a:p>
            <a:endParaRPr lang="en-US">
              <a:solidFill>
                <a:srgbClr val="FFFFFF"/>
              </a:solidFill>
            </a:endParaRP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defRPr>
            </a:lvl1pPr>
          </a:lstStyle>
          <a:p>
            <a:endParaRPr lang="en-US">
              <a:solidFill>
                <a:srgbClr val="FFFFFF"/>
              </a:solidFill>
            </a:endParaRP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defRPr>
            </a:lvl1pPr>
          </a:lstStyle>
          <a:p>
            <a:fld id="{2630EB1E-CA58-ED4F-AD4E-B8B7913864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981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DF9D205-4190-8947-8F20-413C41CAD7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81031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CFEE5248-2D50-D544-BC7C-41DDCE27BE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5674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C9DED596-B49F-3142-8B05-1E21BE6156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8457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1AC23E7F-28F0-5A46-B69A-2C470882FF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4484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3CAB73DD-350E-4548-A90D-A231C76EDC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8421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1DC435B1-6320-3B4B-8557-F3BD1E8E88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72701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3E0B70D8-3161-3B4D-A823-2F5F1BB73D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8501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67DD234D-3094-1348-8498-12A7DAB120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2968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23DD92EE-5B3D-F141-A4B2-F16653D495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3353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884F96CE-EA5A-2449-AC7C-9BEF9D215E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8752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E2BC6065-CBAE-D344-A79A-B8EECBECC8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00833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18DC946-66C6-6D40-AE21-832F7ECE0C1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3439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AAA86875-E359-6D42-B427-B173D99F10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2468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7"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156"/>
          <p:cNvSpPr>
            <a:spLocks noGrp="1" noChangeArrowheads="1"/>
          </p:cNvSpPr>
          <p:nvPr>
            <p:ph type="sldNum" sz="quarter" idx="12"/>
          </p:nvPr>
        </p:nvSpPr>
        <p:spPr>
          <a:ln/>
        </p:spPr>
        <p:txBody>
          <a:bodyPr/>
          <a:lstStyle>
            <a:lvl1pPr>
              <a:defRPr/>
            </a:lvl1pPr>
          </a:lstStyle>
          <a:p>
            <a:fld id="{E87D9273-B22F-1748-ADAD-E0ADB9783C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255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7"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156"/>
          <p:cNvSpPr>
            <a:spLocks noGrp="1" noChangeArrowheads="1"/>
          </p:cNvSpPr>
          <p:nvPr>
            <p:ph type="sldNum" sz="quarter" idx="12"/>
          </p:nvPr>
        </p:nvSpPr>
        <p:spPr>
          <a:ln/>
        </p:spPr>
        <p:txBody>
          <a:bodyPr/>
          <a:lstStyle>
            <a:lvl1pPr>
              <a:defRPr/>
            </a:lvl1pPr>
          </a:lstStyle>
          <a:p>
            <a:fld id="{B8307AF7-1C67-C34F-8B16-6DE8CF323A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094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3EC84101-ABA4-264A-BBFD-53975619BB1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57504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3" name="Freeform 5"/>
              <p:cNvSpPr>
                <a:spLocks/>
              </p:cNvSpPr>
              <p:nvPr/>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4" name="Freeform 6"/>
              <p:cNvSpPr>
                <a:spLocks/>
              </p:cNvSpPr>
              <p:nvPr/>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5" name="Freeform 7"/>
              <p:cNvSpPr>
                <a:spLocks/>
              </p:cNvSpPr>
              <p:nvPr/>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6" name="Freeform 8"/>
              <p:cNvSpPr>
                <a:spLocks/>
              </p:cNvSpPr>
              <p:nvPr/>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7" name="Freeform 9"/>
              <p:cNvSpPr>
                <a:spLocks/>
              </p:cNvSpPr>
              <p:nvPr/>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8" name="Freeform 10"/>
              <p:cNvSpPr>
                <a:spLocks/>
              </p:cNvSpPr>
              <p:nvPr/>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9" name="Freeform 11"/>
              <p:cNvSpPr>
                <a:spLocks/>
              </p:cNvSpPr>
              <p:nvPr/>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0" name="Freeform 12"/>
              <p:cNvSpPr>
                <a:spLocks/>
              </p:cNvSpPr>
              <p:nvPr/>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1" name="Freeform 13"/>
              <p:cNvSpPr>
                <a:spLocks/>
              </p:cNvSpPr>
              <p:nvPr/>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2" name="Freeform 14"/>
              <p:cNvSpPr>
                <a:spLocks/>
              </p:cNvSpPr>
              <p:nvPr/>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3" name="Freeform 15"/>
              <p:cNvSpPr>
                <a:spLocks/>
              </p:cNvSpPr>
              <p:nvPr/>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4" name="Freeform 16"/>
              <p:cNvSpPr>
                <a:spLocks/>
              </p:cNvSpPr>
              <p:nvPr/>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p:nvSpPr>
            <p:spPr bwMode="ltGray">
              <a:xfrm rot="6798887">
                <a:off x="63" y="388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 name="Rectangle 19"/>
              <p:cNvSpPr>
                <a:spLocks noChangeArrowheads="1"/>
              </p:cNvSpPr>
              <p:nvPr/>
            </p:nvSpPr>
            <p:spPr bwMode="ltGray">
              <a:xfrm rot="6798887">
                <a:off x="33" y="388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 name="Rectangle 20"/>
              <p:cNvSpPr>
                <a:spLocks noChangeArrowheads="1"/>
              </p:cNvSpPr>
              <p:nvPr/>
            </p:nvSpPr>
            <p:spPr bwMode="ltGray">
              <a:xfrm rot="6798887">
                <a:off x="7" y="387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 name="Rectangle 21"/>
              <p:cNvSpPr>
                <a:spLocks noChangeArrowheads="1"/>
              </p:cNvSpPr>
              <p:nvPr/>
            </p:nvSpPr>
            <p:spPr bwMode="ltGray">
              <a:xfrm rot="5999912">
                <a:off x="209" y="388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 name="Rectangle 22"/>
              <p:cNvSpPr>
                <a:spLocks noChangeArrowheads="1"/>
              </p:cNvSpPr>
              <p:nvPr/>
            </p:nvSpPr>
            <p:spPr bwMode="ltGray">
              <a:xfrm rot="5999912">
                <a:off x="183" y="388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 name="Rectangle 23"/>
              <p:cNvSpPr>
                <a:spLocks noChangeArrowheads="1"/>
              </p:cNvSpPr>
              <p:nvPr/>
            </p:nvSpPr>
            <p:spPr bwMode="ltGray">
              <a:xfrm rot="6250138">
                <a:off x="153" y="388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 name="Rectangle 24"/>
              <p:cNvSpPr>
                <a:spLocks noChangeArrowheads="1"/>
              </p:cNvSpPr>
              <p:nvPr/>
            </p:nvSpPr>
            <p:spPr bwMode="ltGray">
              <a:xfrm rot="6238076">
                <a:off x="123" y="388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 name="Rectangle 25"/>
              <p:cNvSpPr>
                <a:spLocks noChangeArrowheads="1"/>
              </p:cNvSpPr>
              <p:nvPr/>
            </p:nvSpPr>
            <p:spPr bwMode="ltGray">
              <a:xfrm rot="5380717">
                <a:off x="363" y="386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 name="Rectangle 26"/>
              <p:cNvSpPr>
                <a:spLocks noChangeArrowheads="1"/>
              </p:cNvSpPr>
              <p:nvPr/>
            </p:nvSpPr>
            <p:spPr bwMode="ltGray">
              <a:xfrm rot="5380717">
                <a:off x="333" y="3872"/>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6" name="Rectangle 27"/>
              <p:cNvSpPr>
                <a:spLocks noChangeArrowheads="1"/>
              </p:cNvSpPr>
              <p:nvPr/>
            </p:nvSpPr>
            <p:spPr bwMode="ltGray">
              <a:xfrm rot="5583200">
                <a:off x="303" y="387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7" name="Rectangle 28"/>
              <p:cNvSpPr>
                <a:spLocks noChangeArrowheads="1"/>
              </p:cNvSpPr>
              <p:nvPr/>
            </p:nvSpPr>
            <p:spPr bwMode="ltGray">
              <a:xfrm rot="5737625">
                <a:off x="271" y="3882"/>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8" name="Rectangle 29"/>
              <p:cNvSpPr>
                <a:spLocks noChangeArrowheads="1"/>
              </p:cNvSpPr>
              <p:nvPr/>
            </p:nvSpPr>
            <p:spPr bwMode="ltGray">
              <a:xfrm rot="4715477">
                <a:off x="517" y="382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9" name="Rectangle 30"/>
              <p:cNvSpPr>
                <a:spLocks noChangeArrowheads="1"/>
              </p:cNvSpPr>
              <p:nvPr/>
            </p:nvSpPr>
            <p:spPr bwMode="ltGray">
              <a:xfrm rot="4924949">
                <a:off x="486" y="383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0" name="Rectangle 31"/>
              <p:cNvSpPr>
                <a:spLocks noChangeArrowheads="1"/>
              </p:cNvSpPr>
              <p:nvPr/>
            </p:nvSpPr>
            <p:spPr bwMode="ltGray">
              <a:xfrm rot="4924949">
                <a:off x="456" y="38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1" name="Rectangle 32"/>
              <p:cNvSpPr>
                <a:spLocks noChangeArrowheads="1"/>
              </p:cNvSpPr>
              <p:nvPr/>
            </p:nvSpPr>
            <p:spPr bwMode="ltGray">
              <a:xfrm rot="5041352">
                <a:off x="427" y="385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2" name="Rectangle 33"/>
              <p:cNvSpPr>
                <a:spLocks noChangeArrowheads="1"/>
              </p:cNvSpPr>
              <p:nvPr/>
            </p:nvSpPr>
            <p:spPr bwMode="ltGray">
              <a:xfrm rot="3816889">
                <a:off x="664" y="376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3" name="Rectangle 34"/>
              <p:cNvSpPr>
                <a:spLocks noChangeArrowheads="1"/>
              </p:cNvSpPr>
              <p:nvPr/>
            </p:nvSpPr>
            <p:spPr bwMode="ltGray">
              <a:xfrm rot="3816889">
                <a:off x="634" y="378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4" name="Rectangle 35"/>
              <p:cNvSpPr>
                <a:spLocks noChangeArrowheads="1"/>
              </p:cNvSpPr>
              <p:nvPr/>
            </p:nvSpPr>
            <p:spPr bwMode="ltGray">
              <a:xfrm rot="4104184">
                <a:off x="606" y="379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5" name="Rectangle 36"/>
              <p:cNvSpPr>
                <a:spLocks noChangeArrowheads="1"/>
              </p:cNvSpPr>
              <p:nvPr/>
            </p:nvSpPr>
            <p:spPr bwMode="ltGray">
              <a:xfrm rot="4325343">
                <a:off x="575" y="380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6" name="Rectangle 37"/>
              <p:cNvSpPr>
                <a:spLocks noChangeArrowheads="1"/>
              </p:cNvSpPr>
              <p:nvPr/>
            </p:nvSpPr>
            <p:spPr bwMode="ltGray">
              <a:xfrm rot="3368036">
                <a:off x="800" y="368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7" name="Rectangle 38"/>
              <p:cNvSpPr>
                <a:spLocks noChangeArrowheads="1"/>
              </p:cNvSpPr>
              <p:nvPr/>
            </p:nvSpPr>
            <p:spPr bwMode="ltGray">
              <a:xfrm rot="3368036">
                <a:off x="772" y="369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8" name="Rectangle 39"/>
              <p:cNvSpPr>
                <a:spLocks noChangeArrowheads="1"/>
              </p:cNvSpPr>
              <p:nvPr/>
            </p:nvSpPr>
            <p:spPr bwMode="ltGray">
              <a:xfrm rot="3368036">
                <a:off x="746" y="3716"/>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9" name="Rectangle 40"/>
              <p:cNvSpPr>
                <a:spLocks noChangeArrowheads="1"/>
              </p:cNvSpPr>
              <p:nvPr/>
            </p:nvSpPr>
            <p:spPr bwMode="ltGray">
              <a:xfrm rot="3816889">
                <a:off x="717" y="373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0" name="Rectangle 41"/>
              <p:cNvSpPr>
                <a:spLocks noChangeArrowheads="1"/>
              </p:cNvSpPr>
              <p:nvPr/>
            </p:nvSpPr>
            <p:spPr bwMode="ltGray">
              <a:xfrm rot="2302266">
                <a:off x="923" y="3587"/>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1" name="Rectangle 42"/>
              <p:cNvSpPr>
                <a:spLocks noChangeArrowheads="1"/>
              </p:cNvSpPr>
              <p:nvPr/>
            </p:nvSpPr>
            <p:spPr bwMode="ltGray">
              <a:xfrm rot="2302266">
                <a:off x="899" y="360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2" name="Rectangle 43"/>
              <p:cNvSpPr>
                <a:spLocks noChangeArrowheads="1"/>
              </p:cNvSpPr>
              <p:nvPr/>
            </p:nvSpPr>
            <p:spPr bwMode="ltGray">
              <a:xfrm rot="2707562">
                <a:off x="876" y="362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3" name="Rectangle 44"/>
              <p:cNvSpPr>
                <a:spLocks noChangeArrowheads="1"/>
              </p:cNvSpPr>
              <p:nvPr/>
            </p:nvSpPr>
            <p:spPr bwMode="ltGray">
              <a:xfrm rot="2707562">
                <a:off x="850" y="364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4" name="Rectangle 45"/>
              <p:cNvSpPr>
                <a:spLocks noChangeArrowheads="1"/>
              </p:cNvSpPr>
              <p:nvPr/>
            </p:nvSpPr>
            <p:spPr bwMode="ltGray">
              <a:xfrm rot="1525830">
                <a:off x="1027" y="3473"/>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5" name="Rectangle 46"/>
              <p:cNvSpPr>
                <a:spLocks noChangeArrowheads="1"/>
              </p:cNvSpPr>
              <p:nvPr/>
            </p:nvSpPr>
            <p:spPr bwMode="ltGray">
              <a:xfrm rot="1525830">
                <a:off x="1009" y="3497"/>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6" name="Rectangle 47"/>
              <p:cNvSpPr>
                <a:spLocks noChangeArrowheads="1"/>
              </p:cNvSpPr>
              <p:nvPr/>
            </p:nvSpPr>
            <p:spPr bwMode="ltGray">
              <a:xfrm rot="1788117">
                <a:off x="990" y="3519"/>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7" name="Rectangle 48"/>
              <p:cNvSpPr>
                <a:spLocks noChangeArrowheads="1"/>
              </p:cNvSpPr>
              <p:nvPr/>
            </p:nvSpPr>
            <p:spPr bwMode="ltGray">
              <a:xfrm rot="1788117">
                <a:off x="969" y="354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8" name="Rectangle 49"/>
              <p:cNvSpPr>
                <a:spLocks noChangeArrowheads="1"/>
              </p:cNvSpPr>
              <p:nvPr/>
            </p:nvSpPr>
            <p:spPr bwMode="ltGray">
              <a:xfrm rot="841630">
                <a:off x="1113" y="3355"/>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9" name="Rectangle 50"/>
              <p:cNvSpPr>
                <a:spLocks noChangeArrowheads="1"/>
              </p:cNvSpPr>
              <p:nvPr/>
            </p:nvSpPr>
            <p:spPr bwMode="ltGray">
              <a:xfrm rot="841630">
                <a:off x="1100" y="337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0" name="Rectangle 51"/>
              <p:cNvSpPr>
                <a:spLocks noChangeArrowheads="1"/>
              </p:cNvSpPr>
              <p:nvPr/>
            </p:nvSpPr>
            <p:spPr bwMode="ltGray">
              <a:xfrm rot="1308689">
                <a:off x="1086" y="340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1" name="Rectangle 52"/>
              <p:cNvSpPr>
                <a:spLocks noChangeArrowheads="1"/>
              </p:cNvSpPr>
              <p:nvPr/>
            </p:nvSpPr>
            <p:spPr bwMode="ltGray">
              <a:xfrm rot="1308689">
                <a:off x="1064" y="3425"/>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2" name="Rectangle 53"/>
              <p:cNvSpPr>
                <a:spLocks noChangeArrowheads="1"/>
              </p:cNvSpPr>
              <p:nvPr/>
            </p:nvSpPr>
            <p:spPr bwMode="ltGray">
              <a:xfrm rot="469913">
                <a:off x="1172" y="3225"/>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3" name="Rectangle 54"/>
              <p:cNvSpPr>
                <a:spLocks noChangeArrowheads="1"/>
              </p:cNvSpPr>
              <p:nvPr/>
            </p:nvSpPr>
            <p:spPr bwMode="ltGray">
              <a:xfrm rot="559869">
                <a:off x="1162" y="3250"/>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4" name="Rectangle 55"/>
              <p:cNvSpPr>
                <a:spLocks noChangeArrowheads="1"/>
              </p:cNvSpPr>
              <p:nvPr/>
            </p:nvSpPr>
            <p:spPr bwMode="ltGray">
              <a:xfrm rot="734079">
                <a:off x="1154" y="327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5" name="Rectangle 56"/>
              <p:cNvSpPr>
                <a:spLocks noChangeArrowheads="1"/>
              </p:cNvSpPr>
              <p:nvPr/>
            </p:nvSpPr>
            <p:spPr bwMode="ltGray">
              <a:xfrm rot="734079">
                <a:off x="1141" y="330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6" name="Rectangle 57"/>
              <p:cNvSpPr>
                <a:spLocks noChangeArrowheads="1"/>
              </p:cNvSpPr>
              <p:nvPr/>
            </p:nvSpPr>
            <p:spPr bwMode="ltGray">
              <a:xfrm rot="-293905">
                <a:off x="1211" y="309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7" name="Rectangle 58"/>
              <p:cNvSpPr>
                <a:spLocks noChangeArrowheads="1"/>
              </p:cNvSpPr>
              <p:nvPr/>
            </p:nvSpPr>
            <p:spPr bwMode="ltGray">
              <a:xfrm rot="-8">
                <a:off x="1201" y="312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8" name="Rectangle 59"/>
              <p:cNvSpPr>
                <a:spLocks noChangeArrowheads="1"/>
              </p:cNvSpPr>
              <p:nvPr/>
            </p:nvSpPr>
            <p:spPr bwMode="ltGray">
              <a:xfrm rot="-8">
                <a:off x="1200" y="3147"/>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9" name="Rectangle 60"/>
              <p:cNvSpPr>
                <a:spLocks noChangeArrowheads="1"/>
              </p:cNvSpPr>
              <p:nvPr/>
            </p:nvSpPr>
            <p:spPr bwMode="ltGray">
              <a:xfrm rot="214188">
                <a:off x="1189" y="3173"/>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0" name="Rectangle 61"/>
              <p:cNvSpPr>
                <a:spLocks noChangeArrowheads="1"/>
              </p:cNvSpPr>
              <p:nvPr/>
            </p:nvSpPr>
            <p:spPr bwMode="ltGray">
              <a:xfrm rot="-682388">
                <a:off x="1219" y="296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1" name="Rectangle 62"/>
              <p:cNvSpPr>
                <a:spLocks noChangeArrowheads="1"/>
              </p:cNvSpPr>
              <p:nvPr/>
            </p:nvSpPr>
            <p:spPr bwMode="ltGray">
              <a:xfrm rot="-480400">
                <a:off x="1220" y="2991"/>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2" name="Rectangle 63"/>
              <p:cNvSpPr>
                <a:spLocks noChangeArrowheads="1"/>
              </p:cNvSpPr>
              <p:nvPr/>
            </p:nvSpPr>
            <p:spPr bwMode="ltGray">
              <a:xfrm rot="-480400">
                <a:off x="1220" y="301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3" name="Rectangle 64"/>
              <p:cNvSpPr>
                <a:spLocks noChangeArrowheads="1"/>
              </p:cNvSpPr>
              <p:nvPr/>
            </p:nvSpPr>
            <p:spPr bwMode="ltGray">
              <a:xfrm rot="-270546">
                <a:off x="1219" y="3041"/>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4" name="Rectangle 65"/>
              <p:cNvSpPr>
                <a:spLocks noChangeArrowheads="1"/>
              </p:cNvSpPr>
              <p:nvPr/>
            </p:nvSpPr>
            <p:spPr bwMode="ltGray">
              <a:xfrm rot="-1132286">
                <a:off x="1207" y="2843"/>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5" name="Rectangle 66"/>
              <p:cNvSpPr>
                <a:spLocks noChangeArrowheads="1"/>
              </p:cNvSpPr>
              <p:nvPr/>
            </p:nvSpPr>
            <p:spPr bwMode="ltGray">
              <a:xfrm rot="-969272">
                <a:off x="1213" y="286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6" name="Rectangle 67"/>
              <p:cNvSpPr>
                <a:spLocks noChangeArrowheads="1"/>
              </p:cNvSpPr>
              <p:nvPr/>
            </p:nvSpPr>
            <p:spPr bwMode="ltGray">
              <a:xfrm rot="-969272">
                <a:off x="1216" y="288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7" name="Rectangle 68"/>
              <p:cNvSpPr>
                <a:spLocks noChangeArrowheads="1"/>
              </p:cNvSpPr>
              <p:nvPr/>
            </p:nvSpPr>
            <p:spPr bwMode="ltGray">
              <a:xfrm rot="-806259">
                <a:off x="1219" y="291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8" name="Rectangle 69"/>
              <p:cNvSpPr>
                <a:spLocks noChangeArrowheads="1"/>
              </p:cNvSpPr>
              <p:nvPr/>
            </p:nvSpPr>
            <p:spPr bwMode="ltGray">
              <a:xfrm rot="-1543941">
                <a:off x="1165" y="272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9" name="Rectangle 70"/>
              <p:cNvSpPr>
                <a:spLocks noChangeArrowheads="1"/>
              </p:cNvSpPr>
              <p:nvPr/>
            </p:nvSpPr>
            <p:spPr bwMode="ltGray">
              <a:xfrm rot="-1341953">
                <a:off x="1176" y="2752"/>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0" name="Rectangle 71"/>
              <p:cNvSpPr>
                <a:spLocks noChangeArrowheads="1"/>
              </p:cNvSpPr>
              <p:nvPr/>
            </p:nvSpPr>
            <p:spPr bwMode="ltGray">
              <a:xfrm rot="-1341953">
                <a:off x="1184" y="277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1" name="Rectangle 72"/>
              <p:cNvSpPr>
                <a:spLocks noChangeArrowheads="1"/>
              </p:cNvSpPr>
              <p:nvPr/>
            </p:nvSpPr>
            <p:spPr bwMode="ltGray">
              <a:xfrm rot="-1341953">
                <a:off x="1194" y="279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2" name="Rectangle 73"/>
              <p:cNvSpPr>
                <a:spLocks noChangeArrowheads="1"/>
              </p:cNvSpPr>
              <p:nvPr/>
            </p:nvSpPr>
            <p:spPr bwMode="ltGray">
              <a:xfrm rot="-1928746">
                <a:off x="1101" y="262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3" name="Rectangle 74"/>
              <p:cNvSpPr>
                <a:spLocks noChangeArrowheads="1"/>
              </p:cNvSpPr>
              <p:nvPr/>
            </p:nvSpPr>
            <p:spPr bwMode="ltGray">
              <a:xfrm rot="-1844175">
                <a:off x="1114" y="264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4" name="Rectangle 75"/>
              <p:cNvSpPr>
                <a:spLocks noChangeArrowheads="1"/>
              </p:cNvSpPr>
              <p:nvPr/>
            </p:nvSpPr>
            <p:spPr bwMode="ltGray">
              <a:xfrm rot="-1752383">
                <a:off x="1129" y="266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5" name="Rectangle 76"/>
              <p:cNvSpPr>
                <a:spLocks noChangeArrowheads="1"/>
              </p:cNvSpPr>
              <p:nvPr/>
            </p:nvSpPr>
            <p:spPr bwMode="ltGray">
              <a:xfrm rot="-1752383">
                <a:off x="1142" y="268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6" name="Rectangle 77"/>
              <p:cNvSpPr>
                <a:spLocks noChangeArrowheads="1"/>
              </p:cNvSpPr>
              <p:nvPr/>
            </p:nvSpPr>
            <p:spPr bwMode="ltGray">
              <a:xfrm rot="-2466736">
                <a:off x="1014" y="253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7" name="Rectangle 78"/>
              <p:cNvSpPr>
                <a:spLocks noChangeArrowheads="1"/>
              </p:cNvSpPr>
              <p:nvPr/>
            </p:nvSpPr>
            <p:spPr bwMode="ltGray">
              <a:xfrm rot="-2466736">
                <a:off x="1035" y="255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8" name="Rectangle 79"/>
              <p:cNvSpPr>
                <a:spLocks noChangeArrowheads="1"/>
              </p:cNvSpPr>
              <p:nvPr/>
            </p:nvSpPr>
            <p:spPr bwMode="ltGray">
              <a:xfrm rot="-2466736">
                <a:off x="1050" y="257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9" name="Rectangle 80"/>
              <p:cNvSpPr>
                <a:spLocks noChangeArrowheads="1"/>
              </p:cNvSpPr>
              <p:nvPr/>
            </p:nvSpPr>
            <p:spPr bwMode="ltGray">
              <a:xfrm rot="-2342866">
                <a:off x="1068" y="2590"/>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0" name="Freeform 81"/>
              <p:cNvSpPr>
                <a:spLocks/>
              </p:cNvSpPr>
              <p:nvPr/>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1" name="Rectangle 82"/>
              <p:cNvSpPr>
                <a:spLocks noChangeArrowheads="1"/>
              </p:cNvSpPr>
              <p:nvPr/>
            </p:nvSpPr>
            <p:spPr bwMode="ltGray">
              <a:xfrm rot="6575641">
                <a:off x="-217" y="3138"/>
                <a:ext cx="122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2" name="Rectangle 83"/>
              <p:cNvSpPr>
                <a:spLocks noChangeArrowheads="1"/>
              </p:cNvSpPr>
              <p:nvPr/>
            </p:nvSpPr>
            <p:spPr bwMode="ltGray">
              <a:xfrm rot="238799">
                <a:off x="4" y="3146"/>
                <a:ext cx="103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3" name="Rectangle 84"/>
              <p:cNvSpPr>
                <a:spLocks noChangeArrowheads="1"/>
              </p:cNvSpPr>
              <p:nvPr/>
            </p:nvSpPr>
            <p:spPr bwMode="ltGray">
              <a:xfrm rot="-2957028">
                <a:off x="907" y="247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4" name="Rectangle 85"/>
              <p:cNvSpPr>
                <a:spLocks noChangeArrowheads="1"/>
              </p:cNvSpPr>
              <p:nvPr/>
            </p:nvSpPr>
            <p:spPr bwMode="ltGray">
              <a:xfrm rot="-2957028">
                <a:off x="930" y="248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5" name="Rectangle 86"/>
              <p:cNvSpPr>
                <a:spLocks noChangeArrowheads="1"/>
              </p:cNvSpPr>
              <p:nvPr/>
            </p:nvSpPr>
            <p:spPr bwMode="ltGray">
              <a:xfrm rot="-2957028">
                <a:off x="954" y="249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6" name="Rectangle 87"/>
              <p:cNvSpPr>
                <a:spLocks noChangeArrowheads="1"/>
              </p:cNvSpPr>
              <p:nvPr/>
            </p:nvSpPr>
            <p:spPr bwMode="ltGray">
              <a:xfrm rot="-2661033">
                <a:off x="974" y="2509"/>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7" name="Rectangle 88"/>
              <p:cNvSpPr>
                <a:spLocks noChangeArrowheads="1"/>
              </p:cNvSpPr>
              <p:nvPr/>
            </p:nvSpPr>
            <p:spPr bwMode="ltGray">
              <a:xfrm rot="-3638503">
                <a:off x="788" y="242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8" name="Rectangle 89"/>
              <p:cNvSpPr>
                <a:spLocks noChangeArrowheads="1"/>
              </p:cNvSpPr>
              <p:nvPr/>
            </p:nvSpPr>
            <p:spPr bwMode="ltGray">
              <a:xfrm rot="-3638503">
                <a:off x="815" y="243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9" name="Rectangle 90"/>
              <p:cNvSpPr>
                <a:spLocks noChangeArrowheads="1"/>
              </p:cNvSpPr>
              <p:nvPr/>
            </p:nvSpPr>
            <p:spPr bwMode="ltGray">
              <a:xfrm rot="-3514633">
                <a:off x="837" y="2440"/>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0" name="Rectangle 91"/>
              <p:cNvSpPr>
                <a:spLocks noChangeArrowheads="1"/>
              </p:cNvSpPr>
              <p:nvPr/>
            </p:nvSpPr>
            <p:spPr bwMode="ltGray">
              <a:xfrm rot="-3220799">
                <a:off x="862" y="245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1" name="Rectangle 92"/>
              <p:cNvSpPr>
                <a:spLocks noChangeArrowheads="1"/>
              </p:cNvSpPr>
              <p:nvPr/>
            </p:nvSpPr>
            <p:spPr bwMode="ltGray">
              <a:xfrm rot="-4338250">
                <a:off x="649" y="239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2" name="Rectangle 93"/>
              <p:cNvSpPr>
                <a:spLocks noChangeArrowheads="1"/>
              </p:cNvSpPr>
              <p:nvPr/>
            </p:nvSpPr>
            <p:spPr bwMode="ltGray">
              <a:xfrm rot="-4250359">
                <a:off x="677" y="240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3" name="Rectangle 94"/>
              <p:cNvSpPr>
                <a:spLocks noChangeArrowheads="1"/>
              </p:cNvSpPr>
              <p:nvPr/>
            </p:nvSpPr>
            <p:spPr bwMode="ltGray">
              <a:xfrm rot="-4250359">
                <a:off x="708" y="240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4" name="Rectangle 95"/>
              <p:cNvSpPr>
                <a:spLocks noChangeArrowheads="1"/>
              </p:cNvSpPr>
              <p:nvPr/>
            </p:nvSpPr>
            <p:spPr bwMode="ltGray">
              <a:xfrm rot="-3989246">
                <a:off x="738" y="241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5" name="Rectangle 96"/>
              <p:cNvSpPr>
                <a:spLocks noChangeArrowheads="1"/>
              </p:cNvSpPr>
              <p:nvPr/>
            </p:nvSpPr>
            <p:spPr bwMode="ltGray">
              <a:xfrm rot="-4862215">
                <a:off x="503" y="239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6" name="Rectangle 97"/>
              <p:cNvSpPr>
                <a:spLocks noChangeArrowheads="1"/>
              </p:cNvSpPr>
              <p:nvPr/>
            </p:nvSpPr>
            <p:spPr bwMode="ltGray">
              <a:xfrm rot="-4673370">
                <a:off x="534" y="239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7" name="Rectangle 98"/>
              <p:cNvSpPr>
                <a:spLocks noChangeArrowheads="1"/>
              </p:cNvSpPr>
              <p:nvPr/>
            </p:nvSpPr>
            <p:spPr bwMode="ltGray">
              <a:xfrm rot="-4646721">
                <a:off x="563" y="239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8" name="Rectangle 99"/>
              <p:cNvSpPr>
                <a:spLocks noChangeArrowheads="1"/>
              </p:cNvSpPr>
              <p:nvPr/>
            </p:nvSpPr>
            <p:spPr bwMode="ltGray">
              <a:xfrm rot="-4580623">
                <a:off x="595" y="239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9" name="Rectangle 100"/>
              <p:cNvSpPr>
                <a:spLocks noChangeArrowheads="1"/>
              </p:cNvSpPr>
              <p:nvPr/>
            </p:nvSpPr>
            <p:spPr bwMode="ltGray">
              <a:xfrm rot="-5195129">
                <a:off x="355" y="241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0" name="Rectangle 101"/>
              <p:cNvSpPr>
                <a:spLocks noChangeArrowheads="1"/>
              </p:cNvSpPr>
              <p:nvPr/>
            </p:nvSpPr>
            <p:spPr bwMode="ltGray">
              <a:xfrm rot="-5360484">
                <a:off x="385" y="240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1" name="Rectangle 102"/>
              <p:cNvSpPr>
                <a:spLocks noChangeArrowheads="1"/>
              </p:cNvSpPr>
              <p:nvPr/>
            </p:nvSpPr>
            <p:spPr bwMode="ltGray">
              <a:xfrm rot="-5288939">
                <a:off x="419" y="240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2" name="Rectangle 103"/>
              <p:cNvSpPr>
                <a:spLocks noChangeArrowheads="1"/>
              </p:cNvSpPr>
              <p:nvPr/>
            </p:nvSpPr>
            <p:spPr bwMode="ltGray">
              <a:xfrm rot="-5164854">
                <a:off x="449" y="2400"/>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3" name="Rectangle 104"/>
              <p:cNvSpPr>
                <a:spLocks noChangeArrowheads="1"/>
              </p:cNvSpPr>
              <p:nvPr/>
            </p:nvSpPr>
            <p:spPr bwMode="ltGray">
              <a:xfrm rot="-6132163">
                <a:off x="206" y="245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4" name="Rectangle 105"/>
              <p:cNvSpPr>
                <a:spLocks noChangeArrowheads="1"/>
              </p:cNvSpPr>
              <p:nvPr/>
            </p:nvSpPr>
            <p:spPr bwMode="ltGray">
              <a:xfrm rot="-6220433">
                <a:off x="237" y="24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5" name="Rectangle 106"/>
              <p:cNvSpPr>
                <a:spLocks noChangeArrowheads="1"/>
              </p:cNvSpPr>
              <p:nvPr/>
            </p:nvSpPr>
            <p:spPr bwMode="ltGray">
              <a:xfrm rot="-6110943">
                <a:off x="266" y="243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6" name="Rectangle 107"/>
              <p:cNvSpPr>
                <a:spLocks noChangeArrowheads="1"/>
              </p:cNvSpPr>
              <p:nvPr/>
            </p:nvSpPr>
            <p:spPr bwMode="ltGray">
              <a:xfrm rot="-5919570">
                <a:off x="293" y="242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7" name="Rectangle 108"/>
              <p:cNvSpPr>
                <a:spLocks noChangeArrowheads="1"/>
              </p:cNvSpPr>
              <p:nvPr/>
            </p:nvSpPr>
            <p:spPr bwMode="ltGray">
              <a:xfrm rot="-7376291">
                <a:off x="6" y="25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8" name="Rectangle 109"/>
              <p:cNvSpPr>
                <a:spLocks noChangeArrowheads="1"/>
              </p:cNvSpPr>
              <p:nvPr/>
            </p:nvSpPr>
            <p:spPr bwMode="ltGray">
              <a:xfrm rot="-7168347">
                <a:off x="65" y="2516"/>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9" name="Rectangle 110"/>
              <p:cNvSpPr>
                <a:spLocks noChangeArrowheads="1"/>
              </p:cNvSpPr>
              <p:nvPr/>
            </p:nvSpPr>
            <p:spPr bwMode="ltGray">
              <a:xfrm rot="-6802416">
                <a:off x="92" y="250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0" name="Rectangle 111"/>
              <p:cNvSpPr>
                <a:spLocks noChangeArrowheads="1"/>
              </p:cNvSpPr>
              <p:nvPr/>
            </p:nvSpPr>
            <p:spPr bwMode="ltGray">
              <a:xfrm rot="-6802416">
                <a:off x="119" y="249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1" name="Rectangle 112"/>
              <p:cNvSpPr>
                <a:spLocks noChangeArrowheads="1"/>
              </p:cNvSpPr>
              <p:nvPr/>
            </p:nvSpPr>
            <p:spPr bwMode="ltGray">
              <a:xfrm rot="-6457704">
                <a:off x="150" y="247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2" name="Rectangle 113"/>
              <p:cNvSpPr>
                <a:spLocks noChangeArrowheads="1"/>
              </p:cNvSpPr>
              <p:nvPr/>
            </p:nvSpPr>
            <p:spPr bwMode="ltGray">
              <a:xfrm rot="-1876771">
                <a:off x="0" y="3363"/>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 name="Rectangle 114"/>
              <p:cNvSpPr>
                <a:spLocks noChangeArrowheads="1"/>
              </p:cNvSpPr>
              <p:nvPr/>
            </p:nvSpPr>
            <p:spPr bwMode="ltGray">
              <a:xfrm rot="3283992">
                <a:off x="511" y="3478"/>
                <a:ext cx="24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 name="Rectangle 115"/>
              <p:cNvSpPr>
                <a:spLocks noChangeArrowheads="1"/>
              </p:cNvSpPr>
              <p:nvPr/>
            </p:nvSpPr>
            <p:spPr bwMode="ltGray">
              <a:xfrm rot="3283992">
                <a:off x="35" y="2798"/>
                <a:ext cx="24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 name="Rectangle 116"/>
              <p:cNvSpPr>
                <a:spLocks noChangeArrowheads="1"/>
              </p:cNvSpPr>
              <p:nvPr/>
            </p:nvSpPr>
            <p:spPr bwMode="ltGray">
              <a:xfrm rot="-1876771">
                <a:off x="700" y="2851"/>
                <a:ext cx="31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 name="Rectangle 117"/>
              <p:cNvSpPr>
                <a:spLocks noChangeArrowheads="1"/>
              </p:cNvSpPr>
              <p:nvPr/>
            </p:nvSpPr>
            <p:spPr bwMode="ltGray">
              <a:xfrm rot="5908516">
                <a:off x="200" y="3915"/>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 name="Rectangle 118"/>
              <p:cNvSpPr>
                <a:spLocks noChangeArrowheads="1"/>
              </p:cNvSpPr>
              <p:nvPr/>
            </p:nvSpPr>
            <p:spPr bwMode="ltGray">
              <a:xfrm rot="6683973">
                <a:off x="45" y="3915"/>
                <a:ext cx="144"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 name="Rectangle 119"/>
              <p:cNvSpPr>
                <a:spLocks noChangeArrowheads="1"/>
              </p:cNvSpPr>
              <p:nvPr/>
            </p:nvSpPr>
            <p:spPr bwMode="ltGray">
              <a:xfrm rot="5245609">
                <a:off x="361" y="3893"/>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 name="Rectangle 120"/>
              <p:cNvSpPr>
                <a:spLocks noChangeArrowheads="1"/>
              </p:cNvSpPr>
              <p:nvPr/>
            </p:nvSpPr>
            <p:spPr bwMode="ltGray">
              <a:xfrm rot="4500520">
                <a:off x="522" y="3847"/>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 name="Rectangle 121"/>
              <p:cNvSpPr>
                <a:spLocks noChangeArrowheads="1"/>
              </p:cNvSpPr>
              <p:nvPr/>
            </p:nvSpPr>
            <p:spPr bwMode="ltGray">
              <a:xfrm rot="3805227">
                <a:off x="670" y="3778"/>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 name="Rectangle 122"/>
              <p:cNvSpPr>
                <a:spLocks noChangeArrowheads="1"/>
              </p:cNvSpPr>
              <p:nvPr/>
            </p:nvSpPr>
            <p:spPr bwMode="ltGray">
              <a:xfrm rot="3060138">
                <a:off x="813" y="3688"/>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 name="Rectangle 123"/>
              <p:cNvSpPr>
                <a:spLocks noChangeArrowheads="1"/>
              </p:cNvSpPr>
              <p:nvPr/>
            </p:nvSpPr>
            <p:spPr bwMode="ltGray">
              <a:xfrm rot="2090281">
                <a:off x="938" y="3582"/>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 name="Rectangle 124"/>
              <p:cNvSpPr>
                <a:spLocks noChangeArrowheads="1"/>
              </p:cNvSpPr>
              <p:nvPr/>
            </p:nvSpPr>
            <p:spPr bwMode="ltGray">
              <a:xfrm rot="-7168347">
                <a:off x="-18" y="2506"/>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 name="Rectangle 125"/>
              <p:cNvSpPr>
                <a:spLocks noChangeArrowheads="1"/>
              </p:cNvSpPr>
              <p:nvPr/>
            </p:nvSpPr>
            <p:spPr bwMode="ltGray">
              <a:xfrm rot="-6406501">
                <a:off x="136" y="2433"/>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 name="Rectangle 126"/>
              <p:cNvSpPr>
                <a:spLocks noChangeArrowheads="1"/>
              </p:cNvSpPr>
              <p:nvPr/>
            </p:nvSpPr>
            <p:spPr bwMode="ltGray">
              <a:xfrm rot="-4970620">
                <a:off x="447" y="2364"/>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 name="Rectangle 127"/>
              <p:cNvSpPr>
                <a:spLocks noChangeArrowheads="1"/>
              </p:cNvSpPr>
              <p:nvPr/>
            </p:nvSpPr>
            <p:spPr bwMode="ltGray">
              <a:xfrm rot="-4298502">
                <a:off x="597" y="2360"/>
                <a:ext cx="15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 name="Rectangle 128"/>
              <p:cNvSpPr>
                <a:spLocks noChangeArrowheads="1"/>
              </p:cNvSpPr>
              <p:nvPr/>
            </p:nvSpPr>
            <p:spPr bwMode="ltGray">
              <a:xfrm rot="-3676305">
                <a:off x="739" y="2386"/>
                <a:ext cx="15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8" name="Rectangle 129"/>
              <p:cNvSpPr>
                <a:spLocks noChangeArrowheads="1"/>
              </p:cNvSpPr>
              <p:nvPr/>
            </p:nvSpPr>
            <p:spPr bwMode="ltGray">
              <a:xfrm rot="-3188616">
                <a:off x="869" y="2430"/>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9" name="Rectangle 130"/>
              <p:cNvSpPr>
                <a:spLocks noChangeArrowheads="1"/>
              </p:cNvSpPr>
              <p:nvPr/>
            </p:nvSpPr>
            <p:spPr bwMode="ltGray">
              <a:xfrm rot="-2610246">
                <a:off x="984" y="2497"/>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0" name="Rectangle 131"/>
              <p:cNvSpPr>
                <a:spLocks noChangeArrowheads="1"/>
              </p:cNvSpPr>
              <p:nvPr/>
            </p:nvSpPr>
            <p:spPr bwMode="ltGray">
              <a:xfrm rot="-2190008">
                <a:off x="1075" y="2585"/>
                <a:ext cx="17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1" name="Rectangle 132"/>
              <p:cNvSpPr>
                <a:spLocks noChangeArrowheads="1"/>
              </p:cNvSpPr>
              <p:nvPr/>
            </p:nvSpPr>
            <p:spPr bwMode="ltGray">
              <a:xfrm rot="-1728558">
                <a:off x="1147" y="2688"/>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2" name="Rectangle 133"/>
              <p:cNvSpPr>
                <a:spLocks noChangeArrowheads="1"/>
              </p:cNvSpPr>
              <p:nvPr/>
            </p:nvSpPr>
            <p:spPr bwMode="ltGray">
              <a:xfrm rot="-1172118">
                <a:off x="1198" y="2805"/>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3" name="Rectangle 134"/>
              <p:cNvSpPr>
                <a:spLocks noChangeArrowheads="1"/>
              </p:cNvSpPr>
              <p:nvPr/>
            </p:nvSpPr>
            <p:spPr bwMode="ltGray">
              <a:xfrm rot="-753845">
                <a:off x="1218" y="2930"/>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4" name="Rectangle 135"/>
              <p:cNvSpPr>
                <a:spLocks noChangeArrowheads="1"/>
              </p:cNvSpPr>
              <p:nvPr/>
            </p:nvSpPr>
            <p:spPr bwMode="ltGray">
              <a:xfrm rot="-287823">
                <a:off x="1213" y="3066"/>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5" name="Rectangle 136"/>
              <p:cNvSpPr>
                <a:spLocks noChangeArrowheads="1"/>
              </p:cNvSpPr>
              <p:nvPr/>
            </p:nvSpPr>
            <p:spPr bwMode="ltGray">
              <a:xfrm rot="696741">
                <a:off x="1126" y="3337"/>
                <a:ext cx="15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6" name="Rectangle 137"/>
              <p:cNvSpPr>
                <a:spLocks noChangeArrowheads="1"/>
              </p:cNvSpPr>
              <p:nvPr/>
            </p:nvSpPr>
            <p:spPr bwMode="ltGray">
              <a:xfrm rot="1529990">
                <a:off x="1041" y="3465"/>
                <a:ext cx="14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7" name="Freeform 138"/>
              <p:cNvSpPr>
                <a:spLocks/>
              </p:cNvSpPr>
              <p:nvPr/>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8" name="Freeform 139"/>
              <p:cNvSpPr>
                <a:spLocks/>
              </p:cNvSpPr>
              <p:nvPr/>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9" name="Freeform 140"/>
              <p:cNvSpPr>
                <a:spLocks/>
              </p:cNvSpPr>
              <p:nvPr/>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0" name="Freeform 141"/>
              <p:cNvSpPr>
                <a:spLocks/>
              </p:cNvSpPr>
              <p:nvPr/>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1" name="Freeform 142"/>
              <p:cNvSpPr>
                <a:spLocks/>
              </p:cNvSpPr>
              <p:nvPr/>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2" name="Freeform 143"/>
              <p:cNvSpPr>
                <a:spLocks/>
              </p:cNvSpPr>
              <p:nvPr/>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3" name="Freeform 144"/>
              <p:cNvSpPr>
                <a:spLocks/>
              </p:cNvSpPr>
              <p:nvPr/>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4" name="Freeform 145"/>
              <p:cNvSpPr>
                <a:spLocks/>
              </p:cNvSpPr>
              <p:nvPr/>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5" name="Freeform 146"/>
              <p:cNvSpPr>
                <a:spLocks/>
              </p:cNvSpPr>
              <p:nvPr/>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6" name="Rectangle 147"/>
              <p:cNvSpPr>
                <a:spLocks noChangeArrowheads="1"/>
              </p:cNvSpPr>
              <p:nvPr/>
            </p:nvSpPr>
            <p:spPr bwMode="ltGray">
              <a:xfrm rot="244926">
                <a:off x="1177" y="3201"/>
                <a:ext cx="16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7" name="Rectangle 148"/>
              <p:cNvSpPr>
                <a:spLocks noChangeArrowheads="1"/>
              </p:cNvSpPr>
              <p:nvPr/>
            </p:nvSpPr>
            <p:spPr bwMode="ltGray">
              <a:xfrm rot="-5598588">
                <a:off x="290" y="2386"/>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8" name="Freeform 149"/>
              <p:cNvSpPr>
                <a:spLocks/>
              </p:cNvSpPr>
              <p:nvPr/>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9" name="Freeform 150"/>
              <p:cNvSpPr>
                <a:spLocks/>
              </p:cNvSpPr>
              <p:nvPr/>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0" name="Freeform 151"/>
              <p:cNvSpPr>
                <a:spLocks/>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FFFFFF"/>
                  </a:solidFill>
                  <a:latin typeface="Times" charset="0"/>
                  <a:ea typeface="ＭＳ Ｐゴシック" charset="0"/>
                </a:endParaRPr>
              </a:p>
            </p:txBody>
          </p:sp>
          <p:sp>
            <p:nvSpPr>
              <p:cNvPr id="141" name="Oval 152"/>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sp>
        <p:nvSpPr>
          <p:cNvPr id="424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4250" name="Rectangle 154"/>
          <p:cNvSpPr>
            <a:spLocks noGrp="1" noChangeArrowheads="1"/>
          </p:cNvSpPr>
          <p:nvPr>
            <p:ph type="subTitle" sz="quarter" idx="1"/>
          </p:nvPr>
        </p:nvSpPr>
        <p:spPr>
          <a:xfrm>
            <a:off x="1371600" y="3886200"/>
            <a:ext cx="6400800" cy="1752600"/>
          </a:xfrm>
        </p:spPr>
        <p:txBody>
          <a:bodyPr/>
          <a:lstStyle>
            <a:lvl1pPr marL="0" indent="0" algn="ctr">
              <a:buFont typeface="Wingdings 3" charset="2"/>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defRPr>
            </a:lvl1pPr>
          </a:lstStyle>
          <a:p>
            <a:endParaRPr lang="en-US">
              <a:solidFill>
                <a:srgbClr val="FFFFFF"/>
              </a:solidFill>
            </a:endParaRP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defRPr>
            </a:lvl1pPr>
          </a:lstStyle>
          <a:p>
            <a:endParaRPr lang="en-US">
              <a:solidFill>
                <a:srgbClr val="FFFFFF"/>
              </a:solidFill>
            </a:endParaRP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defRPr>
            </a:lvl1pPr>
          </a:lstStyle>
          <a:p>
            <a:fld id="{2630EB1E-CA58-ED4F-AD4E-B8B7913864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8757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DF9D205-4190-8947-8F20-413C41CAD7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931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CFEE5248-2D50-D544-BC7C-41DDCE27BE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8824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C9DED596-B49F-3142-8B05-1E21BE6156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1416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1AC23E7F-28F0-5A46-B69A-2C470882FF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2232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3CAB73DD-350E-4548-A90D-A231C76EDC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5633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1DC435B1-6320-3B4B-8557-F3BD1E8E88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8556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3E0B70D8-3161-3B4D-A823-2F5F1BB73D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1065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67DD234D-3094-1348-8498-12A7DAB120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209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23DD92EE-5B3D-F141-A4B2-F16653D495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7269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884F96CE-EA5A-2449-AC7C-9BEF9D215E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5478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E2BC6065-CBAE-D344-A79A-B8EECBECC8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5823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18DC946-66C6-6D40-AE21-832F7ECE0C1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7481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AAA86875-E359-6D42-B427-B173D99F10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5244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7"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156"/>
          <p:cNvSpPr>
            <a:spLocks noGrp="1" noChangeArrowheads="1"/>
          </p:cNvSpPr>
          <p:nvPr>
            <p:ph type="sldNum" sz="quarter" idx="12"/>
          </p:nvPr>
        </p:nvSpPr>
        <p:spPr>
          <a:ln/>
        </p:spPr>
        <p:txBody>
          <a:bodyPr/>
          <a:lstStyle>
            <a:lvl1pPr>
              <a:defRPr/>
            </a:lvl1pPr>
          </a:lstStyle>
          <a:p>
            <a:fld id="{E87D9273-B22F-1748-ADAD-E0ADB9783C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6436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7"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156"/>
          <p:cNvSpPr>
            <a:spLocks noGrp="1" noChangeArrowheads="1"/>
          </p:cNvSpPr>
          <p:nvPr>
            <p:ph type="sldNum" sz="quarter" idx="12"/>
          </p:nvPr>
        </p:nvSpPr>
        <p:spPr>
          <a:ln/>
        </p:spPr>
        <p:txBody>
          <a:bodyPr/>
          <a:lstStyle>
            <a:lvl1pPr>
              <a:defRPr/>
            </a:lvl1pPr>
          </a:lstStyle>
          <a:p>
            <a:fld id="{B8307AF7-1C67-C34F-8B16-6DE8CF323A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6119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3EC84101-ABA4-264A-BBFD-53975619BB1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31417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3" indent="0" algn="ctr">
              <a:buNone/>
              <a:defRPr>
                <a:solidFill>
                  <a:schemeClr val="tx1">
                    <a:tint val="75000"/>
                  </a:schemeClr>
                </a:solidFill>
              </a:defRPr>
            </a:lvl2pPr>
            <a:lvl3pPr marL="914348" indent="0" algn="ctr">
              <a:buNone/>
              <a:defRPr>
                <a:solidFill>
                  <a:schemeClr val="tx1">
                    <a:tint val="75000"/>
                  </a:schemeClr>
                </a:solidFill>
              </a:defRPr>
            </a:lvl3pPr>
            <a:lvl4pPr marL="1371521" indent="0" algn="ctr">
              <a:buNone/>
              <a:defRPr>
                <a:solidFill>
                  <a:schemeClr val="tx1">
                    <a:tint val="75000"/>
                  </a:schemeClr>
                </a:solidFill>
              </a:defRPr>
            </a:lvl4pPr>
            <a:lvl5pPr marL="1828694" indent="0" algn="ctr">
              <a:buNone/>
              <a:defRPr>
                <a:solidFill>
                  <a:schemeClr val="tx1">
                    <a:tint val="75000"/>
                  </a:schemeClr>
                </a:solidFill>
              </a:defRPr>
            </a:lvl5pPr>
            <a:lvl6pPr marL="2285868" indent="0" algn="ctr">
              <a:buNone/>
              <a:defRPr>
                <a:solidFill>
                  <a:schemeClr val="tx1">
                    <a:tint val="75000"/>
                  </a:schemeClr>
                </a:solidFill>
              </a:defRPr>
            </a:lvl6pPr>
            <a:lvl7pPr marL="2743041" indent="0" algn="ctr">
              <a:buNone/>
              <a:defRPr>
                <a:solidFill>
                  <a:schemeClr val="tx1">
                    <a:tint val="75000"/>
                  </a:schemeClr>
                </a:solidFill>
              </a:defRPr>
            </a:lvl7pPr>
            <a:lvl8pPr marL="3200214" indent="0" algn="ctr">
              <a:buNone/>
              <a:defRPr>
                <a:solidFill>
                  <a:schemeClr val="tx1">
                    <a:tint val="75000"/>
                  </a:schemeClr>
                </a:solidFill>
              </a:defRPr>
            </a:lvl8pPr>
            <a:lvl9pPr marL="36573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F319D03D-4952-4E44-9B09-F3BCBDE66C41}" type="datetimeFigureOut">
              <a:rPr lang="en-US"/>
              <a:pPr>
                <a:defRPr/>
              </a:pPr>
              <a:t>3/7/17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7864A8AC-7163-E04C-9005-26964D03BC76}" type="slidenum">
              <a:rPr lang="en-US"/>
              <a:pPr>
                <a:defRPr/>
              </a:pPr>
              <a:t>‹#›</a:t>
            </a:fld>
            <a:endParaRPr lang="en-US"/>
          </a:p>
        </p:txBody>
      </p:sp>
    </p:spTree>
    <p:extLst>
      <p:ext uri="{BB962C8B-B14F-4D97-AF65-F5344CB8AC3E}">
        <p14:creationId xmlns:p14="http://schemas.microsoft.com/office/powerpoint/2010/main" val="133948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D2DF2AF1-C725-A846-8B2F-CB57F146B516}" type="datetimeFigureOut">
              <a:rPr lang="en-US"/>
              <a:pPr>
                <a:defRPr/>
              </a:pPr>
              <a:t>3/7/17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D3FC1BAC-DE22-5144-9921-25DB11B9A0EE}" type="slidenum">
              <a:rPr lang="en-US"/>
              <a:pPr>
                <a:defRPr/>
              </a:pPr>
              <a:t>‹#›</a:t>
            </a:fld>
            <a:endParaRPr lang="en-US"/>
          </a:p>
        </p:txBody>
      </p:sp>
    </p:spTree>
    <p:extLst>
      <p:ext uri="{BB962C8B-B14F-4D97-AF65-F5344CB8AC3E}">
        <p14:creationId xmlns:p14="http://schemas.microsoft.com/office/powerpoint/2010/main" val="255541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16"/>
            <a:ext cx="7772400" cy="1500187"/>
          </a:xfrm>
        </p:spPr>
        <p:txBody>
          <a:bodyPr anchor="b"/>
          <a:lstStyle>
            <a:lvl1pPr marL="0" indent="0">
              <a:buNone/>
              <a:defRPr sz="2000">
                <a:solidFill>
                  <a:schemeClr val="tx1">
                    <a:tint val="75000"/>
                  </a:schemeClr>
                </a:solidFill>
              </a:defRPr>
            </a:lvl1pPr>
            <a:lvl2pPr marL="457173" indent="0">
              <a:buNone/>
              <a:defRPr sz="1800">
                <a:solidFill>
                  <a:schemeClr val="tx1">
                    <a:tint val="75000"/>
                  </a:schemeClr>
                </a:solidFill>
              </a:defRPr>
            </a:lvl2pPr>
            <a:lvl3pPr marL="914348" indent="0">
              <a:buNone/>
              <a:defRPr sz="1600">
                <a:solidFill>
                  <a:schemeClr val="tx1">
                    <a:tint val="75000"/>
                  </a:schemeClr>
                </a:solidFill>
              </a:defRPr>
            </a:lvl3pPr>
            <a:lvl4pPr marL="1371521" indent="0">
              <a:buNone/>
              <a:defRPr sz="1400">
                <a:solidFill>
                  <a:schemeClr val="tx1">
                    <a:tint val="75000"/>
                  </a:schemeClr>
                </a:solidFill>
              </a:defRPr>
            </a:lvl4pPr>
            <a:lvl5pPr marL="1828694" indent="0">
              <a:buNone/>
              <a:defRPr sz="1400">
                <a:solidFill>
                  <a:schemeClr val="tx1">
                    <a:tint val="75000"/>
                  </a:schemeClr>
                </a:solidFill>
              </a:defRPr>
            </a:lvl5pPr>
            <a:lvl6pPr marL="2285868" indent="0">
              <a:buNone/>
              <a:defRPr sz="1400">
                <a:solidFill>
                  <a:schemeClr val="tx1">
                    <a:tint val="75000"/>
                  </a:schemeClr>
                </a:solidFill>
              </a:defRPr>
            </a:lvl6pPr>
            <a:lvl7pPr marL="2743041" indent="0">
              <a:buNone/>
              <a:defRPr sz="1400">
                <a:solidFill>
                  <a:schemeClr val="tx1">
                    <a:tint val="75000"/>
                  </a:schemeClr>
                </a:solidFill>
              </a:defRPr>
            </a:lvl7pPr>
            <a:lvl8pPr marL="3200214" indent="0">
              <a:buNone/>
              <a:defRPr sz="1400">
                <a:solidFill>
                  <a:schemeClr val="tx1">
                    <a:tint val="75000"/>
                  </a:schemeClr>
                </a:solidFill>
              </a:defRPr>
            </a:lvl8pPr>
            <a:lvl9pPr marL="36573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9F40F91C-AF65-5F4A-908F-E5F05F168D73}" type="datetimeFigureOut">
              <a:rPr lang="en-US"/>
              <a:pPr>
                <a:defRPr/>
              </a:pPr>
              <a:t>3/7/17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C524D8A5-E63A-534F-8744-96BC46DCC840}" type="slidenum">
              <a:rPr lang="en-US"/>
              <a:pPr>
                <a:defRPr/>
              </a:pPr>
              <a:t>‹#›</a:t>
            </a:fld>
            <a:endParaRPr lang="en-US"/>
          </a:p>
        </p:txBody>
      </p:sp>
    </p:spTree>
    <p:extLst>
      <p:ext uri="{BB962C8B-B14F-4D97-AF65-F5344CB8AC3E}">
        <p14:creationId xmlns:p14="http://schemas.microsoft.com/office/powerpoint/2010/main" val="859930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EFE6BCAA-CBD6-7543-B9E9-6D3C226DEA5A}" type="datetimeFigureOut">
              <a:rPr lang="en-US"/>
              <a:pPr>
                <a:defRPr/>
              </a:pPr>
              <a:t>3/7/17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5300C3B5-A6B8-CD4F-AE3C-B52C9C608073}" type="slidenum">
              <a:rPr lang="en-US"/>
              <a:pPr>
                <a:defRPr/>
              </a:pPr>
              <a:t>‹#›</a:t>
            </a:fld>
            <a:endParaRPr lang="en-US"/>
          </a:p>
        </p:txBody>
      </p:sp>
    </p:spTree>
    <p:extLst>
      <p:ext uri="{BB962C8B-B14F-4D97-AF65-F5344CB8AC3E}">
        <p14:creationId xmlns:p14="http://schemas.microsoft.com/office/powerpoint/2010/main" val="39723534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173" indent="0">
              <a:buNone/>
              <a:defRPr sz="2000" b="1"/>
            </a:lvl2pPr>
            <a:lvl3pPr marL="914348" indent="0">
              <a:buNone/>
              <a:defRPr sz="1800" b="1"/>
            </a:lvl3pPr>
            <a:lvl4pPr marL="1371521" indent="0">
              <a:buNone/>
              <a:defRPr sz="1600" b="1"/>
            </a:lvl4pPr>
            <a:lvl5pPr marL="1828694" indent="0">
              <a:buNone/>
              <a:defRPr sz="1600" b="1"/>
            </a:lvl5pPr>
            <a:lvl6pPr marL="2285868" indent="0">
              <a:buNone/>
              <a:defRPr sz="1600" b="1"/>
            </a:lvl6pPr>
            <a:lvl7pPr marL="2743041" indent="0">
              <a:buNone/>
              <a:defRPr sz="1600" b="1"/>
            </a:lvl7pPr>
            <a:lvl8pPr marL="3200214" indent="0">
              <a:buNone/>
              <a:defRPr sz="1600" b="1"/>
            </a:lvl8pPr>
            <a:lvl9pPr marL="36573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6"/>
            <a:ext cx="4041775" cy="639762"/>
          </a:xfrm>
        </p:spPr>
        <p:txBody>
          <a:bodyPr anchor="b"/>
          <a:lstStyle>
            <a:lvl1pPr marL="0" indent="0">
              <a:buNone/>
              <a:defRPr sz="2400" b="1"/>
            </a:lvl1pPr>
            <a:lvl2pPr marL="457173" indent="0">
              <a:buNone/>
              <a:defRPr sz="2000" b="1"/>
            </a:lvl2pPr>
            <a:lvl3pPr marL="914348" indent="0">
              <a:buNone/>
              <a:defRPr sz="1800" b="1"/>
            </a:lvl3pPr>
            <a:lvl4pPr marL="1371521" indent="0">
              <a:buNone/>
              <a:defRPr sz="1600" b="1"/>
            </a:lvl4pPr>
            <a:lvl5pPr marL="1828694" indent="0">
              <a:buNone/>
              <a:defRPr sz="1600" b="1"/>
            </a:lvl5pPr>
            <a:lvl6pPr marL="2285868" indent="0">
              <a:buNone/>
              <a:defRPr sz="1600" b="1"/>
            </a:lvl6pPr>
            <a:lvl7pPr marL="2743041" indent="0">
              <a:buNone/>
              <a:defRPr sz="1600" b="1"/>
            </a:lvl7pPr>
            <a:lvl8pPr marL="3200214" indent="0">
              <a:buNone/>
              <a:defRPr sz="1600" b="1"/>
            </a:lvl8pPr>
            <a:lvl9pPr marL="36573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C53E6937-D37C-964B-8D7B-008557709BB9}" type="datetimeFigureOut">
              <a:rPr lang="en-US"/>
              <a:pPr>
                <a:defRPr/>
              </a:pPr>
              <a:t>3/7/17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36A94055-ED23-3843-8D81-60AA5A5D4643}" type="slidenum">
              <a:rPr lang="en-US"/>
              <a:pPr>
                <a:defRPr/>
              </a:pPr>
              <a:t>‹#›</a:t>
            </a:fld>
            <a:endParaRPr lang="en-US"/>
          </a:p>
        </p:txBody>
      </p:sp>
    </p:spTree>
    <p:extLst>
      <p:ext uri="{BB962C8B-B14F-4D97-AF65-F5344CB8AC3E}">
        <p14:creationId xmlns:p14="http://schemas.microsoft.com/office/powerpoint/2010/main" val="246756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778D53DB-F6F3-ED43-9A18-7A0730B99463}" type="datetimeFigureOut">
              <a:rPr lang="en-US"/>
              <a:pPr>
                <a:defRPr/>
              </a:pPr>
              <a:t>3/7/17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2B9A42BD-D642-C844-BE2A-ED8EE172F81F}" type="slidenum">
              <a:rPr lang="en-US"/>
              <a:pPr>
                <a:defRPr/>
              </a:pPr>
              <a:t>‹#›</a:t>
            </a:fld>
            <a:endParaRPr lang="en-US"/>
          </a:p>
        </p:txBody>
      </p:sp>
    </p:spTree>
    <p:extLst>
      <p:ext uri="{BB962C8B-B14F-4D97-AF65-F5344CB8AC3E}">
        <p14:creationId xmlns:p14="http://schemas.microsoft.com/office/powerpoint/2010/main" val="1613711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1770BD01-9605-114B-BCA8-02FE83F00CB2}" type="datetimeFigureOut">
              <a:rPr lang="en-US"/>
              <a:pPr>
                <a:defRPr/>
              </a:pPr>
              <a:t>3/7/17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7F6D43C7-2726-8347-9B76-0C385A550D41}" type="slidenum">
              <a:rPr lang="en-US"/>
              <a:pPr>
                <a:defRPr/>
              </a:pPr>
              <a:t>‹#›</a:t>
            </a:fld>
            <a:endParaRPr lang="en-US"/>
          </a:p>
        </p:txBody>
      </p:sp>
    </p:spTree>
    <p:extLst>
      <p:ext uri="{BB962C8B-B14F-4D97-AF65-F5344CB8AC3E}">
        <p14:creationId xmlns:p14="http://schemas.microsoft.com/office/powerpoint/2010/main" val="1884968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73" indent="0">
              <a:buNone/>
              <a:defRPr sz="1200"/>
            </a:lvl2pPr>
            <a:lvl3pPr marL="914348" indent="0">
              <a:buNone/>
              <a:defRPr sz="1000"/>
            </a:lvl3pPr>
            <a:lvl4pPr marL="1371521" indent="0">
              <a:buNone/>
              <a:defRPr sz="900"/>
            </a:lvl4pPr>
            <a:lvl5pPr marL="1828694" indent="0">
              <a:buNone/>
              <a:defRPr sz="900"/>
            </a:lvl5pPr>
            <a:lvl6pPr marL="2285868" indent="0">
              <a:buNone/>
              <a:defRPr sz="900"/>
            </a:lvl6pPr>
            <a:lvl7pPr marL="2743041" indent="0">
              <a:buNone/>
              <a:defRPr sz="900"/>
            </a:lvl7pPr>
            <a:lvl8pPr marL="3200214" indent="0">
              <a:buNone/>
              <a:defRPr sz="900"/>
            </a:lvl8pPr>
            <a:lvl9pPr marL="36573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19732D7D-10E7-BF49-9B31-E7BD26D93693}" type="datetimeFigureOut">
              <a:rPr lang="en-US"/>
              <a:pPr>
                <a:defRPr/>
              </a:pPr>
              <a:t>3/7/17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75FCE0E9-C1F4-6B4D-B20D-32FE7C8816E4}" type="slidenum">
              <a:rPr lang="en-US"/>
              <a:pPr>
                <a:defRPr/>
              </a:pPr>
              <a:t>‹#›</a:t>
            </a:fld>
            <a:endParaRPr lang="en-US"/>
          </a:p>
        </p:txBody>
      </p:sp>
    </p:spTree>
    <p:extLst>
      <p:ext uri="{BB962C8B-B14F-4D97-AF65-F5344CB8AC3E}">
        <p14:creationId xmlns:p14="http://schemas.microsoft.com/office/powerpoint/2010/main" val="2608697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3" indent="0">
              <a:buNone/>
              <a:defRPr sz="2800"/>
            </a:lvl2pPr>
            <a:lvl3pPr marL="914348" indent="0">
              <a:buNone/>
              <a:defRPr sz="2400"/>
            </a:lvl3pPr>
            <a:lvl4pPr marL="1371521" indent="0">
              <a:buNone/>
              <a:defRPr sz="2000"/>
            </a:lvl4pPr>
            <a:lvl5pPr marL="1828694" indent="0">
              <a:buNone/>
              <a:defRPr sz="2000"/>
            </a:lvl5pPr>
            <a:lvl6pPr marL="2285868" indent="0">
              <a:buNone/>
              <a:defRPr sz="2000"/>
            </a:lvl6pPr>
            <a:lvl7pPr marL="2743041" indent="0">
              <a:buNone/>
              <a:defRPr sz="2000"/>
            </a:lvl7pPr>
            <a:lvl8pPr marL="3200214" indent="0">
              <a:buNone/>
              <a:defRPr sz="2000"/>
            </a:lvl8pPr>
            <a:lvl9pPr marL="3657387"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2"/>
          </a:xfrm>
        </p:spPr>
        <p:txBody>
          <a:bodyPr/>
          <a:lstStyle>
            <a:lvl1pPr marL="0" indent="0">
              <a:buNone/>
              <a:defRPr sz="1400"/>
            </a:lvl1pPr>
            <a:lvl2pPr marL="457173" indent="0">
              <a:buNone/>
              <a:defRPr sz="1200"/>
            </a:lvl2pPr>
            <a:lvl3pPr marL="914348" indent="0">
              <a:buNone/>
              <a:defRPr sz="1000"/>
            </a:lvl3pPr>
            <a:lvl4pPr marL="1371521" indent="0">
              <a:buNone/>
              <a:defRPr sz="900"/>
            </a:lvl4pPr>
            <a:lvl5pPr marL="1828694" indent="0">
              <a:buNone/>
              <a:defRPr sz="900"/>
            </a:lvl5pPr>
            <a:lvl6pPr marL="2285868" indent="0">
              <a:buNone/>
              <a:defRPr sz="900"/>
            </a:lvl6pPr>
            <a:lvl7pPr marL="2743041" indent="0">
              <a:buNone/>
              <a:defRPr sz="900"/>
            </a:lvl7pPr>
            <a:lvl8pPr marL="3200214" indent="0">
              <a:buNone/>
              <a:defRPr sz="900"/>
            </a:lvl8pPr>
            <a:lvl9pPr marL="36573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A29CB8FA-D433-E641-835D-DCEF63A83518}" type="datetimeFigureOut">
              <a:rPr lang="en-US"/>
              <a:pPr>
                <a:defRPr/>
              </a:pPr>
              <a:t>3/7/17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C6B09AAA-E6D2-5E48-9374-EBB4DE79E744}" type="slidenum">
              <a:rPr lang="en-US"/>
              <a:pPr>
                <a:defRPr/>
              </a:pPr>
              <a:t>‹#›</a:t>
            </a:fld>
            <a:endParaRPr lang="en-US"/>
          </a:p>
        </p:txBody>
      </p:sp>
    </p:spTree>
    <p:extLst>
      <p:ext uri="{BB962C8B-B14F-4D97-AF65-F5344CB8AC3E}">
        <p14:creationId xmlns:p14="http://schemas.microsoft.com/office/powerpoint/2010/main" val="3498858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DE5DB452-F284-894B-ABB8-BEF08732242E}" type="datetimeFigureOut">
              <a:rPr lang="en-US"/>
              <a:pPr>
                <a:defRPr/>
              </a:pPr>
              <a:t>3/7/17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20EFB227-2A2B-2C4D-84AE-E7EF07213F04}" type="slidenum">
              <a:rPr lang="en-US"/>
              <a:pPr>
                <a:defRPr/>
              </a:pPr>
              <a:t>‹#›</a:t>
            </a:fld>
            <a:endParaRPr lang="en-US"/>
          </a:p>
        </p:txBody>
      </p:sp>
    </p:spTree>
    <p:extLst>
      <p:ext uri="{BB962C8B-B14F-4D97-AF65-F5344CB8AC3E}">
        <p14:creationId xmlns:p14="http://schemas.microsoft.com/office/powerpoint/2010/main" val="1154847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defRPr>
            </a:lvl1pPr>
          </a:lstStyle>
          <a:p>
            <a:pPr>
              <a:defRPr/>
            </a:pPr>
            <a:fld id="{8BD0F343-F2E3-2943-96C2-4EF404A0F710}" type="datetimeFigureOut">
              <a:rPr lang="en-US"/>
              <a:pPr>
                <a:defRPr/>
              </a:pPr>
              <a:t>3/7/17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defRPr>
            </a:lvl1pPr>
          </a:lstStyle>
          <a:p>
            <a:pPr>
              <a:defRPr/>
            </a:pPr>
            <a:fld id="{95821333-2768-D444-810D-1E4CFA86F4E9}" type="slidenum">
              <a:rPr lang="en-US"/>
              <a:pPr>
                <a:defRPr/>
              </a:pPr>
              <a:t>‹#›</a:t>
            </a:fld>
            <a:endParaRPr lang="en-US"/>
          </a:p>
        </p:txBody>
      </p:sp>
    </p:spTree>
    <p:extLst>
      <p:ext uri="{BB962C8B-B14F-4D97-AF65-F5344CB8AC3E}">
        <p14:creationId xmlns:p14="http://schemas.microsoft.com/office/powerpoint/2010/main" val="1014058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EXT_AND_TWO_OBJECT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19" tIns="91419" rIns="91419" bIns="91419"/>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457200" y="1600200"/>
            <a:ext cx="4038598" cy="4525963"/>
          </a:xfrm>
          <a:prstGeom prst="rect">
            <a:avLst/>
          </a:prstGeom>
          <a:noFill/>
          <a:ln>
            <a:noFill/>
          </a:ln>
        </p:spPr>
        <p:txBody>
          <a:bodyPr lIns="91419" tIns="91419" rIns="91419" bIns="91419"/>
          <a:lstStyle>
            <a:lvl1pPr marL="342880" lvl="0" indent="-25400" algn="l" rtl="0">
              <a:spcBef>
                <a:spcPts val="640"/>
              </a:spcBef>
              <a:buClr>
                <a:schemeClr val="dk1"/>
              </a:buClr>
              <a:buFont typeface="Arial"/>
              <a:buChar char="●"/>
              <a:defRPr/>
            </a:lvl1pPr>
            <a:lvl2pPr marL="742905" lvl="1" indent="-6350" algn="l" rtl="0">
              <a:spcBef>
                <a:spcPts val="560"/>
              </a:spcBef>
              <a:buClr>
                <a:schemeClr val="dk1"/>
              </a:buClr>
              <a:buFont typeface="Arial"/>
              <a:buChar char="●"/>
              <a:defRPr/>
            </a:lvl2pPr>
            <a:lvl3pPr marL="1142934" lvl="2" indent="12700" algn="l" rtl="0">
              <a:spcBef>
                <a:spcPts val="480"/>
              </a:spcBef>
              <a:buClr>
                <a:schemeClr val="dk1"/>
              </a:buClr>
              <a:buFont typeface="Arial"/>
              <a:buChar char="●"/>
              <a:defRPr/>
            </a:lvl3pPr>
            <a:lvl4pPr marL="1600107" lvl="3" indent="-25400" algn="l" rtl="0">
              <a:spcBef>
                <a:spcPts val="400"/>
              </a:spcBef>
              <a:buClr>
                <a:schemeClr val="dk1"/>
              </a:buClr>
              <a:buFont typeface="Arial"/>
              <a:buChar char="●"/>
              <a:defRPr/>
            </a:lvl4pPr>
            <a:lvl5pPr marL="2057280" lvl="4" indent="-25400" algn="l" rtl="0">
              <a:spcBef>
                <a:spcPts val="400"/>
              </a:spcBef>
              <a:buClr>
                <a:schemeClr val="dk1"/>
              </a:buClr>
              <a:buFont typeface="Arial"/>
              <a:buChar char="●"/>
              <a:defRPr/>
            </a:lvl5pPr>
            <a:lvl6pPr marL="2514453" lvl="5" indent="-25400" algn="l" rtl="0">
              <a:spcBef>
                <a:spcPts val="400"/>
              </a:spcBef>
              <a:buClr>
                <a:schemeClr val="dk1"/>
              </a:buClr>
              <a:buFont typeface="Arial"/>
              <a:buChar char="●"/>
              <a:defRPr/>
            </a:lvl6pPr>
            <a:lvl7pPr marL="2971627" lvl="6" indent="-25400" algn="l" rtl="0">
              <a:spcBef>
                <a:spcPts val="400"/>
              </a:spcBef>
              <a:buClr>
                <a:schemeClr val="dk1"/>
              </a:buClr>
              <a:buFont typeface="Arial"/>
              <a:buChar char="●"/>
              <a:defRPr/>
            </a:lvl7pPr>
            <a:lvl8pPr marL="3428802" lvl="7" indent="-25400" algn="l" rtl="0">
              <a:spcBef>
                <a:spcPts val="400"/>
              </a:spcBef>
              <a:buClr>
                <a:schemeClr val="dk1"/>
              </a:buClr>
              <a:buFont typeface="Arial"/>
              <a:buChar char="●"/>
              <a:defRPr/>
            </a:lvl8pPr>
            <a:lvl9pPr marL="3885975" lvl="8" indent="-25400" algn="l" rtl="0">
              <a:spcBef>
                <a:spcPts val="400"/>
              </a:spcBef>
              <a:buClr>
                <a:schemeClr val="dk1"/>
              </a:buClr>
              <a:buFont typeface="Arial"/>
              <a:buChar char="●"/>
              <a:defRPr/>
            </a:lvl9pPr>
          </a:lstStyle>
          <a:p>
            <a:endParaRPr/>
          </a:p>
        </p:txBody>
      </p:sp>
      <p:sp>
        <p:nvSpPr>
          <p:cNvPr id="30" name="Shape 30"/>
          <p:cNvSpPr txBox="1">
            <a:spLocks noGrp="1"/>
          </p:cNvSpPr>
          <p:nvPr>
            <p:ph type="body" idx="2"/>
          </p:nvPr>
        </p:nvSpPr>
        <p:spPr>
          <a:xfrm>
            <a:off x="4648200" y="1600203"/>
            <a:ext cx="4038598" cy="2185988"/>
          </a:xfrm>
          <a:prstGeom prst="rect">
            <a:avLst/>
          </a:prstGeom>
          <a:noFill/>
          <a:ln>
            <a:noFill/>
          </a:ln>
        </p:spPr>
        <p:txBody>
          <a:bodyPr lIns="91419" tIns="91419" rIns="91419" bIns="91419"/>
          <a:lstStyle>
            <a:lvl1pPr marL="342880" lvl="0" indent="-25400" algn="l" rtl="0">
              <a:spcBef>
                <a:spcPts val="640"/>
              </a:spcBef>
              <a:buClr>
                <a:schemeClr val="dk1"/>
              </a:buClr>
              <a:buFont typeface="Arial"/>
              <a:buChar char="●"/>
              <a:defRPr/>
            </a:lvl1pPr>
            <a:lvl2pPr marL="742905" lvl="1" indent="-6350" algn="l" rtl="0">
              <a:spcBef>
                <a:spcPts val="560"/>
              </a:spcBef>
              <a:buClr>
                <a:schemeClr val="dk1"/>
              </a:buClr>
              <a:buFont typeface="Arial"/>
              <a:buChar char="●"/>
              <a:defRPr/>
            </a:lvl2pPr>
            <a:lvl3pPr marL="1142934" lvl="2" indent="12700" algn="l" rtl="0">
              <a:spcBef>
                <a:spcPts val="480"/>
              </a:spcBef>
              <a:buClr>
                <a:schemeClr val="dk1"/>
              </a:buClr>
              <a:buFont typeface="Arial"/>
              <a:buChar char="●"/>
              <a:defRPr/>
            </a:lvl3pPr>
            <a:lvl4pPr marL="1600107" lvl="3" indent="-25400" algn="l" rtl="0">
              <a:spcBef>
                <a:spcPts val="400"/>
              </a:spcBef>
              <a:buClr>
                <a:schemeClr val="dk1"/>
              </a:buClr>
              <a:buFont typeface="Arial"/>
              <a:buChar char="●"/>
              <a:defRPr/>
            </a:lvl4pPr>
            <a:lvl5pPr marL="2057280" lvl="4" indent="-25400" algn="l" rtl="0">
              <a:spcBef>
                <a:spcPts val="400"/>
              </a:spcBef>
              <a:buClr>
                <a:schemeClr val="dk1"/>
              </a:buClr>
              <a:buFont typeface="Arial"/>
              <a:buChar char="●"/>
              <a:defRPr/>
            </a:lvl5pPr>
            <a:lvl6pPr marL="2514453" lvl="5" indent="-25400" algn="l" rtl="0">
              <a:spcBef>
                <a:spcPts val="400"/>
              </a:spcBef>
              <a:buClr>
                <a:schemeClr val="dk1"/>
              </a:buClr>
              <a:buFont typeface="Arial"/>
              <a:buChar char="●"/>
              <a:defRPr/>
            </a:lvl6pPr>
            <a:lvl7pPr marL="2971627" lvl="6" indent="-25400" algn="l" rtl="0">
              <a:spcBef>
                <a:spcPts val="400"/>
              </a:spcBef>
              <a:buClr>
                <a:schemeClr val="dk1"/>
              </a:buClr>
              <a:buFont typeface="Arial"/>
              <a:buChar char="●"/>
              <a:defRPr/>
            </a:lvl7pPr>
            <a:lvl8pPr marL="3428802" lvl="7" indent="-25400" algn="l" rtl="0">
              <a:spcBef>
                <a:spcPts val="400"/>
              </a:spcBef>
              <a:buClr>
                <a:schemeClr val="dk1"/>
              </a:buClr>
              <a:buFont typeface="Arial"/>
              <a:buChar char="●"/>
              <a:defRPr/>
            </a:lvl8pPr>
            <a:lvl9pPr marL="3885975" lvl="8" indent="-25400" algn="l" rtl="0">
              <a:spcBef>
                <a:spcPts val="400"/>
              </a:spcBef>
              <a:buClr>
                <a:schemeClr val="dk1"/>
              </a:buClr>
              <a:buFont typeface="Arial"/>
              <a:buChar char="●"/>
              <a:defRPr/>
            </a:lvl9pPr>
          </a:lstStyle>
          <a:p>
            <a:endParaRPr/>
          </a:p>
        </p:txBody>
      </p:sp>
      <p:sp>
        <p:nvSpPr>
          <p:cNvPr id="31" name="Shape 31"/>
          <p:cNvSpPr txBox="1">
            <a:spLocks noGrp="1"/>
          </p:cNvSpPr>
          <p:nvPr>
            <p:ph type="body" idx="3"/>
          </p:nvPr>
        </p:nvSpPr>
        <p:spPr>
          <a:xfrm>
            <a:off x="4648200" y="3938587"/>
            <a:ext cx="4038598" cy="2187574"/>
          </a:xfrm>
          <a:prstGeom prst="rect">
            <a:avLst/>
          </a:prstGeom>
          <a:noFill/>
          <a:ln>
            <a:noFill/>
          </a:ln>
        </p:spPr>
        <p:txBody>
          <a:bodyPr lIns="91419" tIns="91419" rIns="91419" bIns="91419"/>
          <a:lstStyle>
            <a:lvl1pPr marL="342880" lvl="0" indent="-25400" algn="l" rtl="0">
              <a:spcBef>
                <a:spcPts val="640"/>
              </a:spcBef>
              <a:buClr>
                <a:schemeClr val="dk1"/>
              </a:buClr>
              <a:buFont typeface="Arial"/>
              <a:buChar char="●"/>
              <a:defRPr/>
            </a:lvl1pPr>
            <a:lvl2pPr marL="742905" lvl="1" indent="-6350" algn="l" rtl="0">
              <a:spcBef>
                <a:spcPts val="560"/>
              </a:spcBef>
              <a:buClr>
                <a:schemeClr val="dk1"/>
              </a:buClr>
              <a:buFont typeface="Arial"/>
              <a:buChar char="●"/>
              <a:defRPr/>
            </a:lvl2pPr>
            <a:lvl3pPr marL="1142934" lvl="2" indent="12700" algn="l" rtl="0">
              <a:spcBef>
                <a:spcPts val="480"/>
              </a:spcBef>
              <a:buClr>
                <a:schemeClr val="dk1"/>
              </a:buClr>
              <a:buFont typeface="Arial"/>
              <a:buChar char="●"/>
              <a:defRPr/>
            </a:lvl3pPr>
            <a:lvl4pPr marL="1600107" lvl="3" indent="-25400" algn="l" rtl="0">
              <a:spcBef>
                <a:spcPts val="400"/>
              </a:spcBef>
              <a:buClr>
                <a:schemeClr val="dk1"/>
              </a:buClr>
              <a:buFont typeface="Arial"/>
              <a:buChar char="●"/>
              <a:defRPr/>
            </a:lvl4pPr>
            <a:lvl5pPr marL="2057280" lvl="4" indent="-25400" algn="l" rtl="0">
              <a:spcBef>
                <a:spcPts val="400"/>
              </a:spcBef>
              <a:buClr>
                <a:schemeClr val="dk1"/>
              </a:buClr>
              <a:buFont typeface="Arial"/>
              <a:buChar char="●"/>
              <a:defRPr/>
            </a:lvl5pPr>
            <a:lvl6pPr marL="2514453" lvl="5" indent="-25400" algn="l" rtl="0">
              <a:spcBef>
                <a:spcPts val="400"/>
              </a:spcBef>
              <a:buClr>
                <a:schemeClr val="dk1"/>
              </a:buClr>
              <a:buFont typeface="Arial"/>
              <a:buChar char="●"/>
              <a:defRPr/>
            </a:lvl6pPr>
            <a:lvl7pPr marL="2971627" lvl="6" indent="-25400" algn="l" rtl="0">
              <a:spcBef>
                <a:spcPts val="400"/>
              </a:spcBef>
              <a:buClr>
                <a:schemeClr val="dk1"/>
              </a:buClr>
              <a:buFont typeface="Arial"/>
              <a:buChar char="●"/>
              <a:defRPr/>
            </a:lvl7pPr>
            <a:lvl8pPr marL="3428802" lvl="7" indent="-25400" algn="l" rtl="0">
              <a:spcBef>
                <a:spcPts val="400"/>
              </a:spcBef>
              <a:buClr>
                <a:schemeClr val="dk1"/>
              </a:buClr>
              <a:buFont typeface="Arial"/>
              <a:buChar char="●"/>
              <a:defRPr/>
            </a:lvl8pPr>
            <a:lvl9pPr marL="3885975" lvl="8" indent="-25400" algn="l" rtl="0">
              <a:spcBef>
                <a:spcPts val="400"/>
              </a:spcBef>
              <a:buClr>
                <a:schemeClr val="dk1"/>
              </a:buClr>
              <a:buFont typeface="Arial"/>
              <a:buChar char="●"/>
              <a:defRPr/>
            </a:lvl9pPr>
          </a:lstStyle>
          <a:p>
            <a:endParaRPr/>
          </a:p>
        </p:txBody>
      </p:sp>
      <p:sp>
        <p:nvSpPr>
          <p:cNvPr id="6" name="Shape 32"/>
          <p:cNvSpPr txBox="1">
            <a:spLocks noGrp="1"/>
          </p:cNvSpPr>
          <p:nvPr>
            <p:ph type="dt" idx="10"/>
          </p:nvPr>
        </p:nvSpPr>
        <p:spPr>
          <a:xfrm>
            <a:off x="457200" y="6245225"/>
            <a:ext cx="2133600" cy="476250"/>
          </a:xfrm>
        </p:spPr>
        <p:txBody>
          <a:bodyPr lIns="91419" tIns="91419" rIns="91419" bIns="91419" anchorCtr="0"/>
          <a:lstStyle>
            <a:lvl1pPr marL="0" marR="0" lvl="0" indent="0" algn="l" defTabSz="914400" rtl="0" eaLnBrk="0" fontAlgn="base" hangingPunct="0">
              <a:lnSpc>
                <a:spcPct val="100000"/>
              </a:lnSpc>
              <a:spcBef>
                <a:spcPts val="0"/>
              </a:spcBef>
              <a:spcAft>
                <a:spcPts val="0"/>
              </a:spcAft>
              <a:buClr>
                <a:srgbClr val="888888"/>
              </a:buClr>
              <a:buFont typeface="Calibri"/>
              <a:buNone/>
              <a:defRPr>
                <a:ea typeface="ＭＳ Ｐゴシック" charset="0"/>
              </a:defRPr>
            </a:lvl1pPr>
            <a:lvl2pPr marL="457173" marR="0" lvl="1" indent="0" algn="l" rtl="0">
              <a:lnSpc>
                <a:spcPct val="100000"/>
              </a:lnSpc>
              <a:spcBef>
                <a:spcPts val="0"/>
              </a:spcBef>
              <a:spcAft>
                <a:spcPts val="0"/>
              </a:spcAft>
              <a:buClr>
                <a:schemeClr val="dk1"/>
              </a:buClr>
              <a:buFont typeface="Calibri"/>
              <a:buNone/>
              <a:defRPr/>
            </a:lvl2pPr>
            <a:lvl3pPr marL="914348" marR="0" lvl="2" indent="0" algn="l" rtl="0">
              <a:lnSpc>
                <a:spcPct val="100000"/>
              </a:lnSpc>
              <a:spcBef>
                <a:spcPts val="0"/>
              </a:spcBef>
              <a:spcAft>
                <a:spcPts val="0"/>
              </a:spcAft>
              <a:buClr>
                <a:schemeClr val="dk1"/>
              </a:buClr>
              <a:buFont typeface="Calibri"/>
              <a:buNone/>
              <a:defRPr/>
            </a:lvl3pPr>
            <a:lvl4pPr marL="1371521" marR="0" lvl="3" indent="0" algn="l" rtl="0">
              <a:lnSpc>
                <a:spcPct val="100000"/>
              </a:lnSpc>
              <a:spcBef>
                <a:spcPts val="0"/>
              </a:spcBef>
              <a:spcAft>
                <a:spcPts val="0"/>
              </a:spcAft>
              <a:buClr>
                <a:schemeClr val="dk1"/>
              </a:buClr>
              <a:buFont typeface="Calibri"/>
              <a:buNone/>
              <a:defRPr/>
            </a:lvl4pPr>
            <a:lvl5pPr marL="1828694" marR="0" lvl="4" indent="0" algn="l" rtl="0">
              <a:lnSpc>
                <a:spcPct val="100000"/>
              </a:lnSpc>
              <a:spcBef>
                <a:spcPts val="0"/>
              </a:spcBef>
              <a:spcAft>
                <a:spcPts val="0"/>
              </a:spcAft>
              <a:buClr>
                <a:schemeClr val="dk1"/>
              </a:buClr>
              <a:buFont typeface="Calibri"/>
              <a:buNone/>
              <a:defRPr/>
            </a:lvl5pPr>
            <a:lvl6pPr marL="2285868" marR="0" lvl="5" indent="0" algn="l" rtl="0">
              <a:lnSpc>
                <a:spcPct val="100000"/>
              </a:lnSpc>
              <a:spcBef>
                <a:spcPts val="0"/>
              </a:spcBef>
              <a:spcAft>
                <a:spcPts val="0"/>
              </a:spcAft>
              <a:buClr>
                <a:schemeClr val="dk1"/>
              </a:buClr>
              <a:buFont typeface="Calibri"/>
              <a:buNone/>
              <a:defRPr/>
            </a:lvl6pPr>
            <a:lvl7pPr marL="2743041" marR="0" lvl="6" indent="0" algn="l" rtl="0">
              <a:lnSpc>
                <a:spcPct val="100000"/>
              </a:lnSpc>
              <a:spcBef>
                <a:spcPts val="0"/>
              </a:spcBef>
              <a:spcAft>
                <a:spcPts val="0"/>
              </a:spcAft>
              <a:buClr>
                <a:schemeClr val="dk1"/>
              </a:buClr>
              <a:buFont typeface="Calibri"/>
              <a:buNone/>
              <a:defRPr/>
            </a:lvl7pPr>
            <a:lvl8pPr marL="3200214" marR="0" lvl="7" indent="0" algn="l" rtl="0">
              <a:lnSpc>
                <a:spcPct val="100000"/>
              </a:lnSpc>
              <a:spcBef>
                <a:spcPts val="0"/>
              </a:spcBef>
              <a:spcAft>
                <a:spcPts val="0"/>
              </a:spcAft>
              <a:buClr>
                <a:schemeClr val="dk1"/>
              </a:buClr>
              <a:buFont typeface="Calibri"/>
              <a:buNone/>
              <a:defRPr/>
            </a:lvl8pPr>
            <a:lvl9pPr marL="3657387" marR="0" lvl="8" indent="0" algn="l" rtl="0">
              <a:lnSpc>
                <a:spcPct val="100000"/>
              </a:lnSpc>
              <a:spcBef>
                <a:spcPts val="0"/>
              </a:spcBef>
              <a:spcAft>
                <a:spcPts val="0"/>
              </a:spcAft>
              <a:buClr>
                <a:schemeClr val="dk1"/>
              </a:buClr>
              <a:buFont typeface="Calibri"/>
              <a:buNone/>
              <a:defRPr/>
            </a:lvl9pPr>
          </a:lstStyle>
          <a:p>
            <a:pPr>
              <a:defRPr/>
            </a:pPr>
            <a:endParaRPr/>
          </a:p>
        </p:txBody>
      </p:sp>
      <p:sp>
        <p:nvSpPr>
          <p:cNvPr id="7" name="Shape 33"/>
          <p:cNvSpPr txBox="1">
            <a:spLocks noGrp="1"/>
          </p:cNvSpPr>
          <p:nvPr>
            <p:ph type="ftr" idx="11"/>
          </p:nvPr>
        </p:nvSpPr>
        <p:spPr>
          <a:xfrm>
            <a:off x="3124200" y="6245225"/>
            <a:ext cx="2895600" cy="476250"/>
          </a:xfrm>
        </p:spPr>
        <p:txBody>
          <a:bodyPr lIns="91419" tIns="91419" rIns="91419" bIns="91419" anchorCtr="0"/>
          <a:lstStyle>
            <a:lvl1pPr marL="0" marR="0" lvl="0" indent="0" algn="ctr" defTabSz="914400" rtl="0" eaLnBrk="0" fontAlgn="base" hangingPunct="0">
              <a:lnSpc>
                <a:spcPct val="100000"/>
              </a:lnSpc>
              <a:spcBef>
                <a:spcPts val="0"/>
              </a:spcBef>
              <a:spcAft>
                <a:spcPts val="0"/>
              </a:spcAft>
              <a:buClr>
                <a:srgbClr val="888888"/>
              </a:buClr>
              <a:buFont typeface="Calibri"/>
              <a:buNone/>
              <a:defRPr>
                <a:ea typeface="ＭＳ Ｐゴシック" charset="0"/>
              </a:defRPr>
            </a:lvl1pPr>
            <a:lvl2pPr marL="457173" marR="0" lvl="1" indent="0" algn="l" rtl="0">
              <a:lnSpc>
                <a:spcPct val="100000"/>
              </a:lnSpc>
              <a:spcBef>
                <a:spcPts val="0"/>
              </a:spcBef>
              <a:spcAft>
                <a:spcPts val="0"/>
              </a:spcAft>
              <a:buClr>
                <a:schemeClr val="dk1"/>
              </a:buClr>
              <a:buFont typeface="Calibri"/>
              <a:buNone/>
              <a:defRPr/>
            </a:lvl2pPr>
            <a:lvl3pPr marL="914348" marR="0" lvl="2" indent="0" algn="l" rtl="0">
              <a:lnSpc>
                <a:spcPct val="100000"/>
              </a:lnSpc>
              <a:spcBef>
                <a:spcPts val="0"/>
              </a:spcBef>
              <a:spcAft>
                <a:spcPts val="0"/>
              </a:spcAft>
              <a:buClr>
                <a:schemeClr val="dk1"/>
              </a:buClr>
              <a:buFont typeface="Calibri"/>
              <a:buNone/>
              <a:defRPr/>
            </a:lvl3pPr>
            <a:lvl4pPr marL="1371521" marR="0" lvl="3" indent="0" algn="l" rtl="0">
              <a:lnSpc>
                <a:spcPct val="100000"/>
              </a:lnSpc>
              <a:spcBef>
                <a:spcPts val="0"/>
              </a:spcBef>
              <a:spcAft>
                <a:spcPts val="0"/>
              </a:spcAft>
              <a:buClr>
                <a:schemeClr val="dk1"/>
              </a:buClr>
              <a:buFont typeface="Calibri"/>
              <a:buNone/>
              <a:defRPr/>
            </a:lvl4pPr>
            <a:lvl5pPr marL="1828694" marR="0" lvl="4" indent="0" algn="l" rtl="0">
              <a:lnSpc>
                <a:spcPct val="100000"/>
              </a:lnSpc>
              <a:spcBef>
                <a:spcPts val="0"/>
              </a:spcBef>
              <a:spcAft>
                <a:spcPts val="0"/>
              </a:spcAft>
              <a:buClr>
                <a:schemeClr val="dk1"/>
              </a:buClr>
              <a:buFont typeface="Calibri"/>
              <a:buNone/>
              <a:defRPr/>
            </a:lvl5pPr>
            <a:lvl6pPr marL="2285868" marR="0" lvl="5" indent="0" algn="l" rtl="0">
              <a:lnSpc>
                <a:spcPct val="100000"/>
              </a:lnSpc>
              <a:spcBef>
                <a:spcPts val="0"/>
              </a:spcBef>
              <a:spcAft>
                <a:spcPts val="0"/>
              </a:spcAft>
              <a:buClr>
                <a:schemeClr val="dk1"/>
              </a:buClr>
              <a:buFont typeface="Calibri"/>
              <a:buNone/>
              <a:defRPr/>
            </a:lvl6pPr>
            <a:lvl7pPr marL="2743041" marR="0" lvl="6" indent="0" algn="l" rtl="0">
              <a:lnSpc>
                <a:spcPct val="100000"/>
              </a:lnSpc>
              <a:spcBef>
                <a:spcPts val="0"/>
              </a:spcBef>
              <a:spcAft>
                <a:spcPts val="0"/>
              </a:spcAft>
              <a:buClr>
                <a:schemeClr val="dk1"/>
              </a:buClr>
              <a:buFont typeface="Calibri"/>
              <a:buNone/>
              <a:defRPr/>
            </a:lvl7pPr>
            <a:lvl8pPr marL="3200214" marR="0" lvl="7" indent="0" algn="l" rtl="0">
              <a:lnSpc>
                <a:spcPct val="100000"/>
              </a:lnSpc>
              <a:spcBef>
                <a:spcPts val="0"/>
              </a:spcBef>
              <a:spcAft>
                <a:spcPts val="0"/>
              </a:spcAft>
              <a:buClr>
                <a:schemeClr val="dk1"/>
              </a:buClr>
              <a:buFont typeface="Calibri"/>
              <a:buNone/>
              <a:defRPr/>
            </a:lvl8pPr>
            <a:lvl9pPr marL="3657387" marR="0" lvl="8" indent="0" algn="l" rtl="0">
              <a:lnSpc>
                <a:spcPct val="100000"/>
              </a:lnSpc>
              <a:spcBef>
                <a:spcPts val="0"/>
              </a:spcBef>
              <a:spcAft>
                <a:spcPts val="0"/>
              </a:spcAft>
              <a:buClr>
                <a:schemeClr val="dk1"/>
              </a:buClr>
              <a:buFont typeface="Calibri"/>
              <a:buNone/>
              <a:defRPr/>
            </a:lvl9pPr>
          </a:lstStyle>
          <a:p>
            <a:pPr>
              <a:defRPr/>
            </a:pPr>
            <a:endParaRPr/>
          </a:p>
        </p:txBody>
      </p:sp>
      <p:sp>
        <p:nvSpPr>
          <p:cNvPr id="8" name="Shape 34"/>
          <p:cNvSpPr txBox="1">
            <a:spLocks noGrp="1"/>
          </p:cNvSpPr>
          <p:nvPr>
            <p:ph type="sldNum" idx="12"/>
          </p:nvPr>
        </p:nvSpPr>
        <p:spPr>
          <a:xfrm>
            <a:off x="6553200" y="6245225"/>
            <a:ext cx="2133600" cy="476250"/>
          </a:xfrm>
        </p:spPr>
        <p:txBody>
          <a:bodyPr wrap="square" lIns="91419" tIns="91419" rIns="91419" bIns="91419" numCol="1" anchorCtr="0" compatLnSpc="1">
            <a:prstTxWarp prst="textNoShape">
              <a:avLst/>
            </a:prstTxWarp>
            <a:noAutofit/>
          </a:bodyPr>
          <a:lstStyle>
            <a:lvl1pPr algn="l" defTabSz="914400" eaLnBrk="0" fontAlgn="base" hangingPunct="0">
              <a:spcBef>
                <a:spcPct val="0"/>
              </a:spcBef>
              <a:spcAft>
                <a:spcPct val="0"/>
              </a:spcAft>
              <a:buClr>
                <a:srgbClr val="000000"/>
              </a:buClr>
              <a:buSzPct val="100000"/>
              <a:buFont typeface="Arial" charset="0"/>
              <a:buChar char="●"/>
              <a:defRPr sz="1200">
                <a:solidFill>
                  <a:srgbClr val="888888"/>
                </a:solidFill>
                <a:latin typeface="Calibri" charset="0"/>
                <a:ea typeface="ＭＳ Ｐゴシック" charset="0"/>
                <a:cs typeface="Calibri" charset="0"/>
                <a:sym typeface="Calibri" charset="0"/>
              </a:defRPr>
            </a:lvl1pPr>
            <a:lvl2pPr lvl="1" indent="-87313">
              <a:buClr>
                <a:srgbClr val="000000"/>
              </a:buClr>
              <a:buSzPct val="100000"/>
              <a:buFont typeface="Courier New" charset="0"/>
              <a:buChar char="o"/>
              <a:defRPr sz="1800">
                <a:solidFill>
                  <a:srgbClr val="000000"/>
                </a:solidFill>
                <a:latin typeface="Calibri" charset="0"/>
                <a:ea typeface="ＭＳ Ｐゴシック" charset="0"/>
                <a:cs typeface="Calibri" charset="0"/>
                <a:sym typeface="Calibri" charset="0"/>
              </a:defRPr>
            </a:lvl2pPr>
            <a:lvl3pPr lvl="2" indent="-87313">
              <a:buClr>
                <a:srgbClr val="000000"/>
              </a:buClr>
              <a:buSzPct val="100000"/>
              <a:buFont typeface="Noto Symbol" charset="0"/>
              <a:buChar char="▪"/>
              <a:defRPr sz="1800">
                <a:solidFill>
                  <a:srgbClr val="000000"/>
                </a:solidFill>
                <a:latin typeface="Calibri" charset="0"/>
                <a:ea typeface="ＭＳ Ｐゴシック" charset="0"/>
                <a:cs typeface="Calibri" charset="0"/>
                <a:sym typeface="Calibri" charset="0"/>
              </a:defRPr>
            </a:lvl3pPr>
            <a:lvl4pPr lvl="3" indent="-87313">
              <a:buClr>
                <a:srgbClr val="000000"/>
              </a:buClr>
              <a:buSzPct val="100000"/>
              <a:buFont typeface="Arial" charset="0"/>
              <a:buChar char="●"/>
              <a:defRPr sz="1800">
                <a:solidFill>
                  <a:srgbClr val="000000"/>
                </a:solidFill>
                <a:latin typeface="Calibri" charset="0"/>
                <a:ea typeface="ＭＳ Ｐゴシック" charset="0"/>
                <a:cs typeface="Calibri" charset="0"/>
                <a:sym typeface="Calibri" charset="0"/>
              </a:defRPr>
            </a:lvl4pPr>
            <a:lvl5pPr lvl="4" indent="-87313" eaLnBrk="1" hangingPunct="1">
              <a:buClr>
                <a:srgbClr val="000000"/>
              </a:buClr>
              <a:buSzPct val="100000"/>
              <a:buFont typeface="Noto Symbol" charset="0"/>
              <a:buChar char="▪"/>
              <a:defRPr sz="1800">
                <a:solidFill>
                  <a:srgbClr val="000000"/>
                </a:solidFill>
                <a:latin typeface="Calibri" charset="0"/>
                <a:ea typeface="ＭＳ Ｐゴシック" charset="0"/>
                <a:cs typeface="Calibri" charset="0"/>
                <a:sym typeface="Calibri" charset="0"/>
              </a:defRPr>
            </a:lvl5pPr>
            <a:lvl6pPr indent="-87313" eaLnBrk="0" fontAlgn="base" hangingPunct="0">
              <a:spcBef>
                <a:spcPct val="0"/>
              </a:spcBef>
              <a:spcAft>
                <a:spcPct val="0"/>
              </a:spcAft>
              <a:defRPr sz="2400">
                <a:solidFill>
                  <a:schemeClr val="tx1"/>
                </a:solidFill>
                <a:latin typeface="Tahoma" charset="0"/>
                <a:ea typeface="ＭＳ Ｐゴシック" charset="0"/>
              </a:defRPr>
            </a:lvl6pPr>
            <a:lvl7pPr indent="-87313" eaLnBrk="0" fontAlgn="base" hangingPunct="0">
              <a:spcBef>
                <a:spcPct val="0"/>
              </a:spcBef>
              <a:spcAft>
                <a:spcPct val="0"/>
              </a:spcAft>
              <a:defRPr sz="2400">
                <a:solidFill>
                  <a:schemeClr val="tx1"/>
                </a:solidFill>
                <a:latin typeface="Tahoma" charset="0"/>
                <a:ea typeface="ＭＳ Ｐゴシック" charset="0"/>
              </a:defRPr>
            </a:lvl7pPr>
            <a:lvl8pPr indent="-87313" eaLnBrk="0" fontAlgn="base" hangingPunct="0">
              <a:spcBef>
                <a:spcPct val="0"/>
              </a:spcBef>
              <a:spcAft>
                <a:spcPct val="0"/>
              </a:spcAft>
              <a:defRPr sz="2400">
                <a:solidFill>
                  <a:schemeClr val="tx1"/>
                </a:solidFill>
                <a:latin typeface="Tahoma" charset="0"/>
                <a:ea typeface="ＭＳ Ｐゴシック" charset="0"/>
              </a:defRPr>
            </a:lvl8pPr>
            <a:lvl9pPr indent="-87313" eaLnBrk="0" fontAlgn="base" hangingPunct="0">
              <a:spcBef>
                <a:spcPct val="0"/>
              </a:spcBef>
              <a:spcAft>
                <a:spcPct val="0"/>
              </a:spcAft>
              <a:defRPr sz="2400">
                <a:solidFill>
                  <a:schemeClr val="tx1"/>
                </a:solidFill>
                <a:latin typeface="Tahoma" charset="0"/>
                <a:ea typeface="ＭＳ Ｐゴシック" charset="0"/>
              </a:defRPr>
            </a:lvl9pPr>
          </a:lstStyle>
          <a:p>
            <a:pPr>
              <a:defRPr/>
            </a:pPr>
            <a:endParaRPr lang="en-US"/>
          </a:p>
          <a:p>
            <a:pPr lvl="1">
              <a:defRPr/>
            </a:pPr>
            <a:endParaRPr lang="en-US"/>
          </a:p>
          <a:p>
            <a:pPr lvl="2">
              <a:defRPr/>
            </a:pPr>
            <a:endParaRPr lang="en-US"/>
          </a:p>
          <a:p>
            <a:pPr lvl="3">
              <a:defRPr/>
            </a:pPr>
            <a:endParaRPr lang="en-US"/>
          </a:p>
          <a:p>
            <a:pPr lvl="4" eaLnBrk="0" hangingPunct="0">
              <a:buFont typeface="Courier New" charset="0"/>
              <a:buChar char="o"/>
              <a:defRPr/>
            </a:pPr>
            <a:endParaRPr lang="en-US"/>
          </a:p>
          <a:p>
            <a:pPr lvl="4">
              <a:defRPr/>
            </a:pPr>
            <a:endParaRPr lang="en-US"/>
          </a:p>
          <a:p>
            <a:pPr lvl="4">
              <a:buFont typeface="Arial" charset="0"/>
              <a:buChar char="●"/>
              <a:defRPr/>
            </a:pPr>
            <a:endParaRPr lang="en-US"/>
          </a:p>
          <a:p>
            <a:pPr lvl="4">
              <a:buFont typeface="Courier New" charset="0"/>
              <a:buChar char="o"/>
              <a:defRPr/>
            </a:pPr>
            <a:endParaRPr lang="en-US"/>
          </a:p>
          <a:p>
            <a:pPr lvl="4">
              <a:defRPr/>
            </a:pPr>
            <a:endParaRPr lang="en-US"/>
          </a:p>
        </p:txBody>
      </p:sp>
    </p:spTree>
    <p:extLst>
      <p:ext uri="{BB962C8B-B14F-4D97-AF65-F5344CB8AC3E}">
        <p14:creationId xmlns:p14="http://schemas.microsoft.com/office/powerpoint/2010/main" val="314776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3/7/17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1" name="Freeform 7"/>
              <p:cNvSpPr>
                <a:spLocks/>
              </p:cNvSpPr>
              <p:nvPr/>
            </p:nvSpPr>
            <p:spPr bwMode="ltGray">
              <a:xfrm rot="-5400000">
                <a:off x="-57" y="1752"/>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853 h 272"/>
                  <a:gd name="T4" fmla="*/ 240 w 624"/>
                  <a:gd name="T5" fmla="*/ 753 h 272"/>
                  <a:gd name="T6" fmla="*/ 624 w 624"/>
                  <a:gd name="T7" fmla="*/ 85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4" name="Freeform 10"/>
              <p:cNvSpPr>
                <a:spLocks/>
              </p:cNvSpPr>
              <p:nvPr/>
            </p:nvSpPr>
            <p:spPr bwMode="ltGray">
              <a:xfrm rot="-5400000">
                <a:off x="156" y="1726"/>
                <a:ext cx="632" cy="315"/>
              </a:xfrm>
              <a:custGeom>
                <a:avLst/>
                <a:gdLst>
                  <a:gd name="T0" fmla="*/ 8 w 632"/>
                  <a:gd name="T1" fmla="*/ 26 h 362"/>
                  <a:gd name="T2" fmla="*/ 8 w 632"/>
                  <a:gd name="T3" fmla="*/ 182 h 362"/>
                  <a:gd name="T4" fmla="*/ 248 w 632"/>
                  <a:gd name="T5" fmla="*/ 182 h 362"/>
                  <a:gd name="T6" fmla="*/ 632 w 632"/>
                  <a:gd name="T7" fmla="*/ 182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7" name="Freeform 13"/>
              <p:cNvSpPr>
                <a:spLocks/>
              </p:cNvSpPr>
              <p:nvPr/>
            </p:nvSpPr>
            <p:spPr bwMode="ltGray">
              <a:xfrm rot="-5400000">
                <a:off x="1830"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23" name="Freeform 19"/>
              <p:cNvSpPr>
                <a:spLocks/>
              </p:cNvSpPr>
              <p:nvPr/>
            </p:nvSpPr>
            <p:spPr bwMode="ltGray">
              <a:xfrm rot="-5400000">
                <a:off x="4584"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258 h 385"/>
                <a:gd name="T2" fmla="*/ 5762 w 5762"/>
                <a:gd name="T3" fmla="*/ 246 h 385"/>
                <a:gd name="T4" fmla="*/ 5762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21344352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8687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8966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28868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375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8776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2202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9116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1412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17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3/7/17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468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3/7/17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5.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3/7/17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2"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0" name="Freeform 5"/>
              <p:cNvSpPr>
                <a:spLocks/>
              </p:cNvSpPr>
              <p:nvPr/>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1" name="Freeform 6"/>
              <p:cNvSpPr>
                <a:spLocks/>
              </p:cNvSpPr>
              <p:nvPr/>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2" name="Freeform 7"/>
              <p:cNvSpPr>
                <a:spLocks/>
              </p:cNvSpPr>
              <p:nvPr/>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3" name="Freeform 8"/>
              <p:cNvSpPr>
                <a:spLocks/>
              </p:cNvSpPr>
              <p:nvPr/>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4" name="Freeform 9"/>
              <p:cNvSpPr>
                <a:spLocks/>
              </p:cNvSpPr>
              <p:nvPr/>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5" name="Freeform 10"/>
              <p:cNvSpPr>
                <a:spLocks/>
              </p:cNvSpPr>
              <p:nvPr/>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6" name="Freeform 11"/>
              <p:cNvSpPr>
                <a:spLocks/>
              </p:cNvSpPr>
              <p:nvPr/>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7" name="Freeform 12"/>
              <p:cNvSpPr>
                <a:spLocks/>
              </p:cNvSpPr>
              <p:nvPr/>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8" name="Freeform 13"/>
              <p:cNvSpPr>
                <a:spLocks/>
              </p:cNvSpPr>
              <p:nvPr/>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9" name="Freeform 14"/>
              <p:cNvSpPr>
                <a:spLocks/>
              </p:cNvSpPr>
              <p:nvPr/>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80" name="Freeform 15"/>
              <p:cNvSpPr>
                <a:spLocks/>
              </p:cNvSpPr>
              <p:nvPr/>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81" name="Freeform 16"/>
              <p:cNvSpPr>
                <a:spLocks/>
              </p:cNvSpPr>
              <p:nvPr/>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p:nvSpPr>
            <p:spPr bwMode="ltGray">
              <a:xfrm rot="6798887">
                <a:off x="63" y="388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5" name="Rectangle 19"/>
              <p:cNvSpPr>
                <a:spLocks noChangeArrowheads="1"/>
              </p:cNvSpPr>
              <p:nvPr/>
            </p:nvSpPr>
            <p:spPr bwMode="ltGray">
              <a:xfrm rot="6798887">
                <a:off x="33" y="388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6" name="Rectangle 20"/>
              <p:cNvSpPr>
                <a:spLocks noChangeArrowheads="1"/>
              </p:cNvSpPr>
              <p:nvPr/>
            </p:nvSpPr>
            <p:spPr bwMode="ltGray">
              <a:xfrm rot="6798887">
                <a:off x="7" y="387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7" name="Rectangle 21"/>
              <p:cNvSpPr>
                <a:spLocks noChangeArrowheads="1"/>
              </p:cNvSpPr>
              <p:nvPr/>
            </p:nvSpPr>
            <p:spPr bwMode="ltGray">
              <a:xfrm rot="5999912">
                <a:off x="209" y="388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8" name="Rectangle 22"/>
              <p:cNvSpPr>
                <a:spLocks noChangeArrowheads="1"/>
              </p:cNvSpPr>
              <p:nvPr/>
            </p:nvSpPr>
            <p:spPr bwMode="ltGray">
              <a:xfrm rot="5999912">
                <a:off x="183" y="388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9" name="Rectangle 23"/>
              <p:cNvSpPr>
                <a:spLocks noChangeArrowheads="1"/>
              </p:cNvSpPr>
              <p:nvPr/>
            </p:nvSpPr>
            <p:spPr bwMode="ltGray">
              <a:xfrm rot="6250138">
                <a:off x="153" y="388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0" name="Rectangle 24"/>
              <p:cNvSpPr>
                <a:spLocks noChangeArrowheads="1"/>
              </p:cNvSpPr>
              <p:nvPr/>
            </p:nvSpPr>
            <p:spPr bwMode="ltGray">
              <a:xfrm rot="6238076">
                <a:off x="123" y="388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1" name="Rectangle 25"/>
              <p:cNvSpPr>
                <a:spLocks noChangeArrowheads="1"/>
              </p:cNvSpPr>
              <p:nvPr/>
            </p:nvSpPr>
            <p:spPr bwMode="ltGray">
              <a:xfrm rot="5380717">
                <a:off x="363" y="386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2" name="Rectangle 26"/>
              <p:cNvSpPr>
                <a:spLocks noChangeArrowheads="1"/>
              </p:cNvSpPr>
              <p:nvPr/>
            </p:nvSpPr>
            <p:spPr bwMode="ltGray">
              <a:xfrm rot="5380717">
                <a:off x="333" y="3872"/>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3" name="Rectangle 27"/>
              <p:cNvSpPr>
                <a:spLocks noChangeArrowheads="1"/>
              </p:cNvSpPr>
              <p:nvPr/>
            </p:nvSpPr>
            <p:spPr bwMode="ltGray">
              <a:xfrm rot="5583200">
                <a:off x="303" y="387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4" name="Rectangle 28"/>
              <p:cNvSpPr>
                <a:spLocks noChangeArrowheads="1"/>
              </p:cNvSpPr>
              <p:nvPr/>
            </p:nvSpPr>
            <p:spPr bwMode="ltGray">
              <a:xfrm rot="5737625">
                <a:off x="271" y="3882"/>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5" name="Rectangle 29"/>
              <p:cNvSpPr>
                <a:spLocks noChangeArrowheads="1"/>
              </p:cNvSpPr>
              <p:nvPr/>
            </p:nvSpPr>
            <p:spPr bwMode="ltGray">
              <a:xfrm rot="4715477">
                <a:off x="517" y="382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6" name="Rectangle 30"/>
              <p:cNvSpPr>
                <a:spLocks noChangeArrowheads="1"/>
              </p:cNvSpPr>
              <p:nvPr/>
            </p:nvSpPr>
            <p:spPr bwMode="ltGray">
              <a:xfrm rot="4924949">
                <a:off x="486" y="383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7" name="Rectangle 31"/>
              <p:cNvSpPr>
                <a:spLocks noChangeArrowheads="1"/>
              </p:cNvSpPr>
              <p:nvPr/>
            </p:nvSpPr>
            <p:spPr bwMode="ltGray">
              <a:xfrm rot="4924949">
                <a:off x="456" y="38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8" name="Rectangle 32"/>
              <p:cNvSpPr>
                <a:spLocks noChangeArrowheads="1"/>
              </p:cNvSpPr>
              <p:nvPr/>
            </p:nvSpPr>
            <p:spPr bwMode="ltGray">
              <a:xfrm rot="5041352">
                <a:off x="427" y="385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9" name="Rectangle 33"/>
              <p:cNvSpPr>
                <a:spLocks noChangeArrowheads="1"/>
              </p:cNvSpPr>
              <p:nvPr/>
            </p:nvSpPr>
            <p:spPr bwMode="ltGray">
              <a:xfrm rot="3816889">
                <a:off x="664" y="376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0" name="Rectangle 34"/>
              <p:cNvSpPr>
                <a:spLocks noChangeArrowheads="1"/>
              </p:cNvSpPr>
              <p:nvPr/>
            </p:nvSpPr>
            <p:spPr bwMode="ltGray">
              <a:xfrm rot="3816889">
                <a:off x="634" y="378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1" name="Rectangle 35"/>
              <p:cNvSpPr>
                <a:spLocks noChangeArrowheads="1"/>
              </p:cNvSpPr>
              <p:nvPr/>
            </p:nvSpPr>
            <p:spPr bwMode="ltGray">
              <a:xfrm rot="4104184">
                <a:off x="606" y="379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2" name="Rectangle 36"/>
              <p:cNvSpPr>
                <a:spLocks noChangeArrowheads="1"/>
              </p:cNvSpPr>
              <p:nvPr/>
            </p:nvSpPr>
            <p:spPr bwMode="ltGray">
              <a:xfrm rot="4325343">
                <a:off x="575" y="380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3" name="Rectangle 37"/>
              <p:cNvSpPr>
                <a:spLocks noChangeArrowheads="1"/>
              </p:cNvSpPr>
              <p:nvPr/>
            </p:nvSpPr>
            <p:spPr bwMode="ltGray">
              <a:xfrm rot="3368036">
                <a:off x="800" y="368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4" name="Rectangle 38"/>
              <p:cNvSpPr>
                <a:spLocks noChangeArrowheads="1"/>
              </p:cNvSpPr>
              <p:nvPr/>
            </p:nvSpPr>
            <p:spPr bwMode="ltGray">
              <a:xfrm rot="3368036">
                <a:off x="772" y="369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5" name="Rectangle 39"/>
              <p:cNvSpPr>
                <a:spLocks noChangeArrowheads="1"/>
              </p:cNvSpPr>
              <p:nvPr/>
            </p:nvSpPr>
            <p:spPr bwMode="ltGray">
              <a:xfrm rot="3368036">
                <a:off x="746" y="3716"/>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6" name="Rectangle 40"/>
              <p:cNvSpPr>
                <a:spLocks noChangeArrowheads="1"/>
              </p:cNvSpPr>
              <p:nvPr/>
            </p:nvSpPr>
            <p:spPr bwMode="ltGray">
              <a:xfrm rot="3816889">
                <a:off x="717" y="373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7" name="Rectangle 41"/>
              <p:cNvSpPr>
                <a:spLocks noChangeArrowheads="1"/>
              </p:cNvSpPr>
              <p:nvPr/>
            </p:nvSpPr>
            <p:spPr bwMode="ltGray">
              <a:xfrm rot="2302266">
                <a:off x="923" y="3587"/>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8" name="Rectangle 42"/>
              <p:cNvSpPr>
                <a:spLocks noChangeArrowheads="1"/>
              </p:cNvSpPr>
              <p:nvPr/>
            </p:nvSpPr>
            <p:spPr bwMode="ltGray">
              <a:xfrm rot="2302266">
                <a:off x="899" y="360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9" name="Rectangle 43"/>
              <p:cNvSpPr>
                <a:spLocks noChangeArrowheads="1"/>
              </p:cNvSpPr>
              <p:nvPr/>
            </p:nvSpPr>
            <p:spPr bwMode="ltGray">
              <a:xfrm rot="2707562">
                <a:off x="876" y="362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0" name="Rectangle 44"/>
              <p:cNvSpPr>
                <a:spLocks noChangeArrowheads="1"/>
              </p:cNvSpPr>
              <p:nvPr/>
            </p:nvSpPr>
            <p:spPr bwMode="ltGray">
              <a:xfrm rot="2707562">
                <a:off x="850" y="364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1" name="Rectangle 45"/>
              <p:cNvSpPr>
                <a:spLocks noChangeArrowheads="1"/>
              </p:cNvSpPr>
              <p:nvPr/>
            </p:nvSpPr>
            <p:spPr bwMode="ltGray">
              <a:xfrm rot="1525830">
                <a:off x="1027" y="3473"/>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2" name="Rectangle 46"/>
              <p:cNvSpPr>
                <a:spLocks noChangeArrowheads="1"/>
              </p:cNvSpPr>
              <p:nvPr/>
            </p:nvSpPr>
            <p:spPr bwMode="ltGray">
              <a:xfrm rot="1525830">
                <a:off x="1009" y="3497"/>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3" name="Rectangle 47"/>
              <p:cNvSpPr>
                <a:spLocks noChangeArrowheads="1"/>
              </p:cNvSpPr>
              <p:nvPr/>
            </p:nvSpPr>
            <p:spPr bwMode="ltGray">
              <a:xfrm rot="1788117">
                <a:off x="990" y="3519"/>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4" name="Rectangle 48"/>
              <p:cNvSpPr>
                <a:spLocks noChangeArrowheads="1"/>
              </p:cNvSpPr>
              <p:nvPr/>
            </p:nvSpPr>
            <p:spPr bwMode="ltGray">
              <a:xfrm rot="1788117">
                <a:off x="969" y="354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5" name="Rectangle 49"/>
              <p:cNvSpPr>
                <a:spLocks noChangeArrowheads="1"/>
              </p:cNvSpPr>
              <p:nvPr/>
            </p:nvSpPr>
            <p:spPr bwMode="ltGray">
              <a:xfrm rot="841630">
                <a:off x="1113" y="3355"/>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6" name="Rectangle 50"/>
              <p:cNvSpPr>
                <a:spLocks noChangeArrowheads="1"/>
              </p:cNvSpPr>
              <p:nvPr/>
            </p:nvSpPr>
            <p:spPr bwMode="ltGray">
              <a:xfrm rot="841630">
                <a:off x="1100" y="337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7" name="Rectangle 51"/>
              <p:cNvSpPr>
                <a:spLocks noChangeArrowheads="1"/>
              </p:cNvSpPr>
              <p:nvPr/>
            </p:nvSpPr>
            <p:spPr bwMode="ltGray">
              <a:xfrm rot="1308689">
                <a:off x="1086" y="340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8" name="Rectangle 52"/>
              <p:cNvSpPr>
                <a:spLocks noChangeArrowheads="1"/>
              </p:cNvSpPr>
              <p:nvPr/>
            </p:nvSpPr>
            <p:spPr bwMode="ltGray">
              <a:xfrm rot="1308689">
                <a:off x="1064" y="3425"/>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9" name="Rectangle 53"/>
              <p:cNvSpPr>
                <a:spLocks noChangeArrowheads="1"/>
              </p:cNvSpPr>
              <p:nvPr/>
            </p:nvSpPr>
            <p:spPr bwMode="ltGray">
              <a:xfrm rot="469913">
                <a:off x="1172" y="3225"/>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0" name="Rectangle 54"/>
              <p:cNvSpPr>
                <a:spLocks noChangeArrowheads="1"/>
              </p:cNvSpPr>
              <p:nvPr/>
            </p:nvSpPr>
            <p:spPr bwMode="ltGray">
              <a:xfrm rot="559869">
                <a:off x="1162" y="3250"/>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1" name="Rectangle 55"/>
              <p:cNvSpPr>
                <a:spLocks noChangeArrowheads="1"/>
              </p:cNvSpPr>
              <p:nvPr/>
            </p:nvSpPr>
            <p:spPr bwMode="ltGray">
              <a:xfrm rot="734079">
                <a:off x="1154" y="327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2" name="Rectangle 56"/>
              <p:cNvSpPr>
                <a:spLocks noChangeArrowheads="1"/>
              </p:cNvSpPr>
              <p:nvPr/>
            </p:nvSpPr>
            <p:spPr bwMode="ltGray">
              <a:xfrm rot="734079">
                <a:off x="1141" y="330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3" name="Rectangle 57"/>
              <p:cNvSpPr>
                <a:spLocks noChangeArrowheads="1"/>
              </p:cNvSpPr>
              <p:nvPr/>
            </p:nvSpPr>
            <p:spPr bwMode="ltGray">
              <a:xfrm rot="-293905">
                <a:off x="1211" y="309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4" name="Rectangle 58"/>
              <p:cNvSpPr>
                <a:spLocks noChangeArrowheads="1"/>
              </p:cNvSpPr>
              <p:nvPr/>
            </p:nvSpPr>
            <p:spPr bwMode="ltGray">
              <a:xfrm rot="-8">
                <a:off x="1201" y="312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5" name="Rectangle 59"/>
              <p:cNvSpPr>
                <a:spLocks noChangeArrowheads="1"/>
              </p:cNvSpPr>
              <p:nvPr/>
            </p:nvSpPr>
            <p:spPr bwMode="ltGray">
              <a:xfrm rot="-8">
                <a:off x="1200" y="3147"/>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6" name="Rectangle 60"/>
              <p:cNvSpPr>
                <a:spLocks noChangeArrowheads="1"/>
              </p:cNvSpPr>
              <p:nvPr/>
            </p:nvSpPr>
            <p:spPr bwMode="ltGray">
              <a:xfrm rot="214188">
                <a:off x="1189" y="3173"/>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7" name="Rectangle 61"/>
              <p:cNvSpPr>
                <a:spLocks noChangeArrowheads="1"/>
              </p:cNvSpPr>
              <p:nvPr/>
            </p:nvSpPr>
            <p:spPr bwMode="ltGray">
              <a:xfrm rot="-682388">
                <a:off x="1219" y="296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8" name="Rectangle 62"/>
              <p:cNvSpPr>
                <a:spLocks noChangeArrowheads="1"/>
              </p:cNvSpPr>
              <p:nvPr/>
            </p:nvSpPr>
            <p:spPr bwMode="ltGray">
              <a:xfrm rot="-480400">
                <a:off x="1220" y="2991"/>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9" name="Rectangle 63"/>
              <p:cNvSpPr>
                <a:spLocks noChangeArrowheads="1"/>
              </p:cNvSpPr>
              <p:nvPr/>
            </p:nvSpPr>
            <p:spPr bwMode="ltGray">
              <a:xfrm rot="-480400">
                <a:off x="1220" y="301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0" name="Rectangle 64"/>
              <p:cNvSpPr>
                <a:spLocks noChangeArrowheads="1"/>
              </p:cNvSpPr>
              <p:nvPr/>
            </p:nvSpPr>
            <p:spPr bwMode="ltGray">
              <a:xfrm rot="-270546">
                <a:off x="1219" y="3041"/>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1" name="Rectangle 65"/>
              <p:cNvSpPr>
                <a:spLocks noChangeArrowheads="1"/>
              </p:cNvSpPr>
              <p:nvPr/>
            </p:nvSpPr>
            <p:spPr bwMode="ltGray">
              <a:xfrm rot="-1132286">
                <a:off x="1207" y="2843"/>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2" name="Rectangle 66"/>
              <p:cNvSpPr>
                <a:spLocks noChangeArrowheads="1"/>
              </p:cNvSpPr>
              <p:nvPr/>
            </p:nvSpPr>
            <p:spPr bwMode="ltGray">
              <a:xfrm rot="-969272">
                <a:off x="1213" y="286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3" name="Rectangle 67"/>
              <p:cNvSpPr>
                <a:spLocks noChangeArrowheads="1"/>
              </p:cNvSpPr>
              <p:nvPr/>
            </p:nvSpPr>
            <p:spPr bwMode="ltGray">
              <a:xfrm rot="-969272">
                <a:off x="1216" y="288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4" name="Rectangle 68"/>
              <p:cNvSpPr>
                <a:spLocks noChangeArrowheads="1"/>
              </p:cNvSpPr>
              <p:nvPr/>
            </p:nvSpPr>
            <p:spPr bwMode="ltGray">
              <a:xfrm rot="-806259">
                <a:off x="1219" y="291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5" name="Rectangle 69"/>
              <p:cNvSpPr>
                <a:spLocks noChangeArrowheads="1"/>
              </p:cNvSpPr>
              <p:nvPr/>
            </p:nvSpPr>
            <p:spPr bwMode="ltGray">
              <a:xfrm rot="-1543941">
                <a:off x="1165" y="272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6" name="Rectangle 70"/>
              <p:cNvSpPr>
                <a:spLocks noChangeArrowheads="1"/>
              </p:cNvSpPr>
              <p:nvPr/>
            </p:nvSpPr>
            <p:spPr bwMode="ltGray">
              <a:xfrm rot="-1341953">
                <a:off x="1176" y="2752"/>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7" name="Rectangle 71"/>
              <p:cNvSpPr>
                <a:spLocks noChangeArrowheads="1"/>
              </p:cNvSpPr>
              <p:nvPr/>
            </p:nvSpPr>
            <p:spPr bwMode="ltGray">
              <a:xfrm rot="-1341953">
                <a:off x="1184" y="277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8" name="Rectangle 72"/>
              <p:cNvSpPr>
                <a:spLocks noChangeArrowheads="1"/>
              </p:cNvSpPr>
              <p:nvPr/>
            </p:nvSpPr>
            <p:spPr bwMode="ltGray">
              <a:xfrm rot="-1341953">
                <a:off x="1194" y="279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9" name="Rectangle 73"/>
              <p:cNvSpPr>
                <a:spLocks noChangeArrowheads="1"/>
              </p:cNvSpPr>
              <p:nvPr/>
            </p:nvSpPr>
            <p:spPr bwMode="ltGray">
              <a:xfrm rot="-1928746">
                <a:off x="1101" y="262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0" name="Rectangle 74"/>
              <p:cNvSpPr>
                <a:spLocks noChangeArrowheads="1"/>
              </p:cNvSpPr>
              <p:nvPr/>
            </p:nvSpPr>
            <p:spPr bwMode="ltGray">
              <a:xfrm rot="-1844175">
                <a:off x="1114" y="264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1" name="Rectangle 75"/>
              <p:cNvSpPr>
                <a:spLocks noChangeArrowheads="1"/>
              </p:cNvSpPr>
              <p:nvPr/>
            </p:nvSpPr>
            <p:spPr bwMode="ltGray">
              <a:xfrm rot="-1752383">
                <a:off x="1129" y="266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2" name="Rectangle 76"/>
              <p:cNvSpPr>
                <a:spLocks noChangeArrowheads="1"/>
              </p:cNvSpPr>
              <p:nvPr/>
            </p:nvSpPr>
            <p:spPr bwMode="ltGray">
              <a:xfrm rot="-1752383">
                <a:off x="1142" y="268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3" name="Rectangle 77"/>
              <p:cNvSpPr>
                <a:spLocks noChangeArrowheads="1"/>
              </p:cNvSpPr>
              <p:nvPr/>
            </p:nvSpPr>
            <p:spPr bwMode="ltGray">
              <a:xfrm rot="-2466736">
                <a:off x="1014" y="253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4" name="Rectangle 78"/>
              <p:cNvSpPr>
                <a:spLocks noChangeArrowheads="1"/>
              </p:cNvSpPr>
              <p:nvPr/>
            </p:nvSpPr>
            <p:spPr bwMode="ltGray">
              <a:xfrm rot="-2466736">
                <a:off x="1035" y="255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5" name="Rectangle 79"/>
              <p:cNvSpPr>
                <a:spLocks noChangeArrowheads="1"/>
              </p:cNvSpPr>
              <p:nvPr/>
            </p:nvSpPr>
            <p:spPr bwMode="ltGray">
              <a:xfrm rot="-2466736">
                <a:off x="1050" y="257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6" name="Rectangle 80"/>
              <p:cNvSpPr>
                <a:spLocks noChangeArrowheads="1"/>
              </p:cNvSpPr>
              <p:nvPr/>
            </p:nvSpPr>
            <p:spPr bwMode="ltGray">
              <a:xfrm rot="-2342866">
                <a:off x="1068" y="2590"/>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7" name="Freeform 81"/>
              <p:cNvSpPr>
                <a:spLocks/>
              </p:cNvSpPr>
              <p:nvPr/>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8" name="Rectangle 82"/>
              <p:cNvSpPr>
                <a:spLocks noChangeArrowheads="1"/>
              </p:cNvSpPr>
              <p:nvPr/>
            </p:nvSpPr>
            <p:spPr bwMode="ltGray">
              <a:xfrm rot="6575641">
                <a:off x="-217" y="3138"/>
                <a:ext cx="122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9" name="Rectangle 83"/>
              <p:cNvSpPr>
                <a:spLocks noChangeArrowheads="1"/>
              </p:cNvSpPr>
              <p:nvPr/>
            </p:nvSpPr>
            <p:spPr bwMode="ltGray">
              <a:xfrm rot="238799">
                <a:off x="4" y="3146"/>
                <a:ext cx="103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0" name="Rectangle 84"/>
              <p:cNvSpPr>
                <a:spLocks noChangeArrowheads="1"/>
              </p:cNvSpPr>
              <p:nvPr/>
            </p:nvSpPr>
            <p:spPr bwMode="ltGray">
              <a:xfrm rot="-2957028">
                <a:off x="907" y="247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1" name="Rectangle 85"/>
              <p:cNvSpPr>
                <a:spLocks noChangeArrowheads="1"/>
              </p:cNvSpPr>
              <p:nvPr/>
            </p:nvSpPr>
            <p:spPr bwMode="ltGray">
              <a:xfrm rot="-2957028">
                <a:off x="930" y="248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2" name="Rectangle 86"/>
              <p:cNvSpPr>
                <a:spLocks noChangeArrowheads="1"/>
              </p:cNvSpPr>
              <p:nvPr/>
            </p:nvSpPr>
            <p:spPr bwMode="ltGray">
              <a:xfrm rot="-2957028">
                <a:off x="954" y="249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3" name="Rectangle 87"/>
              <p:cNvSpPr>
                <a:spLocks noChangeArrowheads="1"/>
              </p:cNvSpPr>
              <p:nvPr/>
            </p:nvSpPr>
            <p:spPr bwMode="ltGray">
              <a:xfrm rot="-2661033">
                <a:off x="974" y="2509"/>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4" name="Rectangle 88"/>
              <p:cNvSpPr>
                <a:spLocks noChangeArrowheads="1"/>
              </p:cNvSpPr>
              <p:nvPr/>
            </p:nvSpPr>
            <p:spPr bwMode="ltGray">
              <a:xfrm rot="-3638503">
                <a:off x="788" y="242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5" name="Rectangle 89"/>
              <p:cNvSpPr>
                <a:spLocks noChangeArrowheads="1"/>
              </p:cNvSpPr>
              <p:nvPr/>
            </p:nvSpPr>
            <p:spPr bwMode="ltGray">
              <a:xfrm rot="-3638503">
                <a:off x="815" y="243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6" name="Rectangle 90"/>
              <p:cNvSpPr>
                <a:spLocks noChangeArrowheads="1"/>
              </p:cNvSpPr>
              <p:nvPr/>
            </p:nvSpPr>
            <p:spPr bwMode="ltGray">
              <a:xfrm rot="-3514633">
                <a:off x="837" y="2440"/>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7" name="Rectangle 91"/>
              <p:cNvSpPr>
                <a:spLocks noChangeArrowheads="1"/>
              </p:cNvSpPr>
              <p:nvPr/>
            </p:nvSpPr>
            <p:spPr bwMode="ltGray">
              <a:xfrm rot="-3220799">
                <a:off x="862" y="245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8" name="Rectangle 92"/>
              <p:cNvSpPr>
                <a:spLocks noChangeArrowheads="1"/>
              </p:cNvSpPr>
              <p:nvPr/>
            </p:nvSpPr>
            <p:spPr bwMode="ltGray">
              <a:xfrm rot="-4338250">
                <a:off x="649" y="239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9" name="Rectangle 93"/>
              <p:cNvSpPr>
                <a:spLocks noChangeArrowheads="1"/>
              </p:cNvSpPr>
              <p:nvPr/>
            </p:nvSpPr>
            <p:spPr bwMode="ltGray">
              <a:xfrm rot="-4250359">
                <a:off x="677" y="240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0" name="Rectangle 94"/>
              <p:cNvSpPr>
                <a:spLocks noChangeArrowheads="1"/>
              </p:cNvSpPr>
              <p:nvPr/>
            </p:nvSpPr>
            <p:spPr bwMode="ltGray">
              <a:xfrm rot="-4250359">
                <a:off x="708" y="240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1" name="Rectangle 95"/>
              <p:cNvSpPr>
                <a:spLocks noChangeArrowheads="1"/>
              </p:cNvSpPr>
              <p:nvPr/>
            </p:nvSpPr>
            <p:spPr bwMode="ltGray">
              <a:xfrm rot="-3989246">
                <a:off x="738" y="241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2" name="Rectangle 96"/>
              <p:cNvSpPr>
                <a:spLocks noChangeArrowheads="1"/>
              </p:cNvSpPr>
              <p:nvPr/>
            </p:nvSpPr>
            <p:spPr bwMode="ltGray">
              <a:xfrm rot="-4862215">
                <a:off x="503" y="239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3" name="Rectangle 97"/>
              <p:cNvSpPr>
                <a:spLocks noChangeArrowheads="1"/>
              </p:cNvSpPr>
              <p:nvPr/>
            </p:nvSpPr>
            <p:spPr bwMode="ltGray">
              <a:xfrm rot="-4673370">
                <a:off x="534" y="239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4" name="Rectangle 98"/>
              <p:cNvSpPr>
                <a:spLocks noChangeArrowheads="1"/>
              </p:cNvSpPr>
              <p:nvPr/>
            </p:nvSpPr>
            <p:spPr bwMode="ltGray">
              <a:xfrm rot="-4646721">
                <a:off x="563" y="239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5" name="Rectangle 99"/>
              <p:cNvSpPr>
                <a:spLocks noChangeArrowheads="1"/>
              </p:cNvSpPr>
              <p:nvPr/>
            </p:nvSpPr>
            <p:spPr bwMode="ltGray">
              <a:xfrm rot="-4580623">
                <a:off x="595" y="239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6" name="Rectangle 100"/>
              <p:cNvSpPr>
                <a:spLocks noChangeArrowheads="1"/>
              </p:cNvSpPr>
              <p:nvPr/>
            </p:nvSpPr>
            <p:spPr bwMode="ltGray">
              <a:xfrm rot="-5195129">
                <a:off x="355" y="241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7" name="Rectangle 101"/>
              <p:cNvSpPr>
                <a:spLocks noChangeArrowheads="1"/>
              </p:cNvSpPr>
              <p:nvPr/>
            </p:nvSpPr>
            <p:spPr bwMode="ltGray">
              <a:xfrm rot="-5360484">
                <a:off x="385" y="240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8" name="Rectangle 102"/>
              <p:cNvSpPr>
                <a:spLocks noChangeArrowheads="1"/>
              </p:cNvSpPr>
              <p:nvPr/>
            </p:nvSpPr>
            <p:spPr bwMode="ltGray">
              <a:xfrm rot="-5288939">
                <a:off x="419" y="240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9" name="Rectangle 103"/>
              <p:cNvSpPr>
                <a:spLocks noChangeArrowheads="1"/>
              </p:cNvSpPr>
              <p:nvPr/>
            </p:nvSpPr>
            <p:spPr bwMode="ltGray">
              <a:xfrm rot="-5164854">
                <a:off x="449" y="2400"/>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0" name="Rectangle 104"/>
              <p:cNvSpPr>
                <a:spLocks noChangeArrowheads="1"/>
              </p:cNvSpPr>
              <p:nvPr/>
            </p:nvSpPr>
            <p:spPr bwMode="ltGray">
              <a:xfrm rot="-6132163">
                <a:off x="206" y="245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1" name="Rectangle 105"/>
              <p:cNvSpPr>
                <a:spLocks noChangeArrowheads="1"/>
              </p:cNvSpPr>
              <p:nvPr/>
            </p:nvSpPr>
            <p:spPr bwMode="ltGray">
              <a:xfrm rot="-6220433">
                <a:off x="237" y="24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2" name="Rectangle 106"/>
              <p:cNvSpPr>
                <a:spLocks noChangeArrowheads="1"/>
              </p:cNvSpPr>
              <p:nvPr/>
            </p:nvSpPr>
            <p:spPr bwMode="ltGray">
              <a:xfrm rot="-6110943">
                <a:off x="266" y="243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3" name="Rectangle 107"/>
              <p:cNvSpPr>
                <a:spLocks noChangeArrowheads="1"/>
              </p:cNvSpPr>
              <p:nvPr/>
            </p:nvSpPr>
            <p:spPr bwMode="ltGray">
              <a:xfrm rot="-5919570">
                <a:off x="293" y="242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4" name="Rectangle 108"/>
              <p:cNvSpPr>
                <a:spLocks noChangeArrowheads="1"/>
              </p:cNvSpPr>
              <p:nvPr/>
            </p:nvSpPr>
            <p:spPr bwMode="ltGray">
              <a:xfrm rot="-7376291">
                <a:off x="6" y="25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5" name="Rectangle 109"/>
              <p:cNvSpPr>
                <a:spLocks noChangeArrowheads="1"/>
              </p:cNvSpPr>
              <p:nvPr/>
            </p:nvSpPr>
            <p:spPr bwMode="ltGray">
              <a:xfrm rot="-7168347">
                <a:off x="65" y="2516"/>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6" name="Rectangle 110"/>
              <p:cNvSpPr>
                <a:spLocks noChangeArrowheads="1"/>
              </p:cNvSpPr>
              <p:nvPr/>
            </p:nvSpPr>
            <p:spPr bwMode="ltGray">
              <a:xfrm rot="-6802416">
                <a:off x="92" y="250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7" name="Rectangle 111"/>
              <p:cNvSpPr>
                <a:spLocks noChangeArrowheads="1"/>
              </p:cNvSpPr>
              <p:nvPr/>
            </p:nvSpPr>
            <p:spPr bwMode="ltGray">
              <a:xfrm rot="-6802416">
                <a:off x="119" y="249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8" name="Rectangle 112"/>
              <p:cNvSpPr>
                <a:spLocks noChangeArrowheads="1"/>
              </p:cNvSpPr>
              <p:nvPr/>
            </p:nvSpPr>
            <p:spPr bwMode="ltGray">
              <a:xfrm rot="-6457704">
                <a:off x="150" y="247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9" name="Rectangle 113"/>
              <p:cNvSpPr>
                <a:spLocks noChangeArrowheads="1"/>
              </p:cNvSpPr>
              <p:nvPr/>
            </p:nvSpPr>
            <p:spPr bwMode="ltGray">
              <a:xfrm rot="-1876771">
                <a:off x="0" y="3363"/>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0" name="Rectangle 114"/>
              <p:cNvSpPr>
                <a:spLocks noChangeArrowheads="1"/>
              </p:cNvSpPr>
              <p:nvPr/>
            </p:nvSpPr>
            <p:spPr bwMode="ltGray">
              <a:xfrm rot="3283992">
                <a:off x="511" y="3478"/>
                <a:ext cx="24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1" name="Rectangle 115"/>
              <p:cNvSpPr>
                <a:spLocks noChangeArrowheads="1"/>
              </p:cNvSpPr>
              <p:nvPr/>
            </p:nvSpPr>
            <p:spPr bwMode="ltGray">
              <a:xfrm rot="3283992">
                <a:off x="35" y="2798"/>
                <a:ext cx="24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2" name="Rectangle 116"/>
              <p:cNvSpPr>
                <a:spLocks noChangeArrowheads="1"/>
              </p:cNvSpPr>
              <p:nvPr/>
            </p:nvSpPr>
            <p:spPr bwMode="ltGray">
              <a:xfrm rot="-1876771">
                <a:off x="700" y="2851"/>
                <a:ext cx="31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3" name="Rectangle 117"/>
              <p:cNvSpPr>
                <a:spLocks noChangeArrowheads="1"/>
              </p:cNvSpPr>
              <p:nvPr/>
            </p:nvSpPr>
            <p:spPr bwMode="ltGray">
              <a:xfrm rot="5908516">
                <a:off x="200" y="3915"/>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4" name="Rectangle 118"/>
              <p:cNvSpPr>
                <a:spLocks noChangeArrowheads="1"/>
              </p:cNvSpPr>
              <p:nvPr/>
            </p:nvSpPr>
            <p:spPr bwMode="ltGray">
              <a:xfrm rot="6683973">
                <a:off x="45" y="3915"/>
                <a:ext cx="144"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5" name="Rectangle 119"/>
              <p:cNvSpPr>
                <a:spLocks noChangeArrowheads="1"/>
              </p:cNvSpPr>
              <p:nvPr/>
            </p:nvSpPr>
            <p:spPr bwMode="ltGray">
              <a:xfrm rot="5245609">
                <a:off x="361" y="3893"/>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6" name="Rectangle 120"/>
              <p:cNvSpPr>
                <a:spLocks noChangeArrowheads="1"/>
              </p:cNvSpPr>
              <p:nvPr/>
            </p:nvSpPr>
            <p:spPr bwMode="ltGray">
              <a:xfrm rot="4500520">
                <a:off x="522" y="3847"/>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7" name="Rectangle 121"/>
              <p:cNvSpPr>
                <a:spLocks noChangeArrowheads="1"/>
              </p:cNvSpPr>
              <p:nvPr/>
            </p:nvSpPr>
            <p:spPr bwMode="ltGray">
              <a:xfrm rot="3805227">
                <a:off x="670" y="3778"/>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8" name="Rectangle 122"/>
              <p:cNvSpPr>
                <a:spLocks noChangeArrowheads="1"/>
              </p:cNvSpPr>
              <p:nvPr/>
            </p:nvSpPr>
            <p:spPr bwMode="ltGray">
              <a:xfrm rot="3060138">
                <a:off x="813" y="3688"/>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9" name="Rectangle 123"/>
              <p:cNvSpPr>
                <a:spLocks noChangeArrowheads="1"/>
              </p:cNvSpPr>
              <p:nvPr/>
            </p:nvSpPr>
            <p:spPr bwMode="ltGray">
              <a:xfrm rot="2090281">
                <a:off x="938" y="3582"/>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0" name="Rectangle 124"/>
              <p:cNvSpPr>
                <a:spLocks noChangeArrowheads="1"/>
              </p:cNvSpPr>
              <p:nvPr/>
            </p:nvSpPr>
            <p:spPr bwMode="ltGray">
              <a:xfrm rot="-7168347">
                <a:off x="-18" y="2506"/>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1" name="Rectangle 125"/>
              <p:cNvSpPr>
                <a:spLocks noChangeArrowheads="1"/>
              </p:cNvSpPr>
              <p:nvPr/>
            </p:nvSpPr>
            <p:spPr bwMode="ltGray">
              <a:xfrm rot="-6406501">
                <a:off x="136" y="2433"/>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2" name="Rectangle 126"/>
              <p:cNvSpPr>
                <a:spLocks noChangeArrowheads="1"/>
              </p:cNvSpPr>
              <p:nvPr/>
            </p:nvSpPr>
            <p:spPr bwMode="ltGray">
              <a:xfrm rot="-4970620">
                <a:off x="447" y="2364"/>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3" name="Rectangle 127"/>
              <p:cNvSpPr>
                <a:spLocks noChangeArrowheads="1"/>
              </p:cNvSpPr>
              <p:nvPr/>
            </p:nvSpPr>
            <p:spPr bwMode="ltGray">
              <a:xfrm rot="-4298502">
                <a:off x="597" y="2360"/>
                <a:ext cx="15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4" name="Rectangle 128"/>
              <p:cNvSpPr>
                <a:spLocks noChangeArrowheads="1"/>
              </p:cNvSpPr>
              <p:nvPr/>
            </p:nvSpPr>
            <p:spPr bwMode="ltGray">
              <a:xfrm rot="-3676305">
                <a:off x="739" y="2386"/>
                <a:ext cx="15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5" name="Rectangle 129"/>
              <p:cNvSpPr>
                <a:spLocks noChangeArrowheads="1"/>
              </p:cNvSpPr>
              <p:nvPr/>
            </p:nvSpPr>
            <p:spPr bwMode="ltGray">
              <a:xfrm rot="-3188616">
                <a:off x="869" y="2430"/>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6" name="Rectangle 130"/>
              <p:cNvSpPr>
                <a:spLocks noChangeArrowheads="1"/>
              </p:cNvSpPr>
              <p:nvPr/>
            </p:nvSpPr>
            <p:spPr bwMode="ltGray">
              <a:xfrm rot="-2610246">
                <a:off x="984" y="2497"/>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7" name="Rectangle 131"/>
              <p:cNvSpPr>
                <a:spLocks noChangeArrowheads="1"/>
              </p:cNvSpPr>
              <p:nvPr/>
            </p:nvSpPr>
            <p:spPr bwMode="ltGray">
              <a:xfrm rot="-2190008">
                <a:off x="1075" y="2585"/>
                <a:ext cx="17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8" name="Rectangle 132"/>
              <p:cNvSpPr>
                <a:spLocks noChangeArrowheads="1"/>
              </p:cNvSpPr>
              <p:nvPr/>
            </p:nvSpPr>
            <p:spPr bwMode="ltGray">
              <a:xfrm rot="-1728558">
                <a:off x="1147" y="2688"/>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9" name="Rectangle 133"/>
              <p:cNvSpPr>
                <a:spLocks noChangeArrowheads="1"/>
              </p:cNvSpPr>
              <p:nvPr/>
            </p:nvSpPr>
            <p:spPr bwMode="ltGray">
              <a:xfrm rot="-1172118">
                <a:off x="1198" y="2805"/>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0" name="Rectangle 134"/>
              <p:cNvSpPr>
                <a:spLocks noChangeArrowheads="1"/>
              </p:cNvSpPr>
              <p:nvPr/>
            </p:nvSpPr>
            <p:spPr bwMode="ltGray">
              <a:xfrm rot="-753845">
                <a:off x="1218" y="2930"/>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1" name="Rectangle 135"/>
              <p:cNvSpPr>
                <a:spLocks noChangeArrowheads="1"/>
              </p:cNvSpPr>
              <p:nvPr/>
            </p:nvSpPr>
            <p:spPr bwMode="ltGray">
              <a:xfrm rot="-287823">
                <a:off x="1213" y="3066"/>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2" name="Rectangle 136"/>
              <p:cNvSpPr>
                <a:spLocks noChangeArrowheads="1"/>
              </p:cNvSpPr>
              <p:nvPr/>
            </p:nvSpPr>
            <p:spPr bwMode="ltGray">
              <a:xfrm rot="696741">
                <a:off x="1126" y="3337"/>
                <a:ext cx="15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3" name="Rectangle 137"/>
              <p:cNvSpPr>
                <a:spLocks noChangeArrowheads="1"/>
              </p:cNvSpPr>
              <p:nvPr/>
            </p:nvSpPr>
            <p:spPr bwMode="ltGray">
              <a:xfrm rot="1529990">
                <a:off x="1041" y="3465"/>
                <a:ext cx="14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4" name="Freeform 138"/>
              <p:cNvSpPr>
                <a:spLocks/>
              </p:cNvSpPr>
              <p:nvPr/>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5" name="Freeform 139"/>
              <p:cNvSpPr>
                <a:spLocks/>
              </p:cNvSpPr>
              <p:nvPr/>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6" name="Freeform 140"/>
              <p:cNvSpPr>
                <a:spLocks/>
              </p:cNvSpPr>
              <p:nvPr/>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7" name="Freeform 141"/>
              <p:cNvSpPr>
                <a:spLocks/>
              </p:cNvSpPr>
              <p:nvPr/>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8" name="Freeform 142"/>
              <p:cNvSpPr>
                <a:spLocks/>
              </p:cNvSpPr>
              <p:nvPr/>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9" name="Freeform 143"/>
              <p:cNvSpPr>
                <a:spLocks/>
              </p:cNvSpPr>
              <p:nvPr/>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0" name="Freeform 144"/>
              <p:cNvSpPr>
                <a:spLocks/>
              </p:cNvSpPr>
              <p:nvPr/>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1" name="Freeform 145"/>
              <p:cNvSpPr>
                <a:spLocks/>
              </p:cNvSpPr>
              <p:nvPr/>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2" name="Freeform 146"/>
              <p:cNvSpPr>
                <a:spLocks/>
              </p:cNvSpPr>
              <p:nvPr/>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3" name="Rectangle 147"/>
              <p:cNvSpPr>
                <a:spLocks noChangeArrowheads="1"/>
              </p:cNvSpPr>
              <p:nvPr/>
            </p:nvSpPr>
            <p:spPr bwMode="ltGray">
              <a:xfrm rot="244926">
                <a:off x="1177" y="3201"/>
                <a:ext cx="16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4" name="Rectangle 148"/>
              <p:cNvSpPr>
                <a:spLocks noChangeArrowheads="1"/>
              </p:cNvSpPr>
              <p:nvPr/>
            </p:nvSpPr>
            <p:spPr bwMode="ltGray">
              <a:xfrm rot="-5598588">
                <a:off x="290" y="2386"/>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5" name="Freeform 149"/>
              <p:cNvSpPr>
                <a:spLocks/>
              </p:cNvSpPr>
              <p:nvPr/>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6" name="Freeform 150"/>
              <p:cNvSpPr>
                <a:spLocks/>
              </p:cNvSpPr>
              <p:nvPr/>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223" name="Freeform 151"/>
              <p:cNvSpPr>
                <a:spLocks/>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FFFFFF"/>
                  </a:solidFill>
                  <a:latin typeface="Times" charset="0"/>
                  <a:ea typeface="ＭＳ Ｐゴシック" charset="0"/>
                </a:endParaRPr>
              </a:p>
            </p:txBody>
          </p:sp>
          <p:sp>
            <p:nvSpPr>
              <p:cNvPr id="3224" name="Oval 152"/>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sp>
        <p:nvSpPr>
          <p:cNvPr id="322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2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pPr>
            <a:endParaRPr lang="en-US" smtClean="0">
              <a:solidFill>
                <a:srgbClr val="FFFFFF"/>
              </a:solidFill>
              <a:ea typeface="ＭＳ Ｐゴシック" charset="0"/>
            </a:endParaRPr>
          </a:p>
        </p:txBody>
      </p:sp>
      <p:sp>
        <p:nvSpPr>
          <p:cNvPr id="322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pPr>
            <a:endParaRPr lang="en-US" smtClean="0">
              <a:solidFill>
                <a:srgbClr val="FFFFFF"/>
              </a:solidFill>
              <a:ea typeface="ＭＳ Ｐゴシック" charset="0"/>
            </a:endParaRPr>
          </a:p>
        </p:txBody>
      </p:sp>
      <p:sp>
        <p:nvSpPr>
          <p:cNvPr id="322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fontAlgn="base">
              <a:spcBef>
                <a:spcPct val="0"/>
              </a:spcBef>
              <a:spcAft>
                <a:spcPct val="0"/>
              </a:spcAft>
            </a:pPr>
            <a:fld id="{F0D577B3-F69E-8E4B-8E37-551B940F3AFC}" type="slidenum">
              <a:rPr lang="en-US" smtClean="0">
                <a:solidFill>
                  <a:srgbClr val="FFFFFF"/>
                </a:solidFill>
                <a:ea typeface="ＭＳ Ｐゴシック" charset="0"/>
              </a:rPr>
              <a:pPr fontAlgn="base">
                <a:spcBef>
                  <a:spcPct val="0"/>
                </a:spcBef>
                <a:spcAft>
                  <a:spcPct val="0"/>
                </a:spcAft>
              </a:pPr>
              <a:t>‹#›</a:t>
            </a:fld>
            <a:endParaRPr lang="en-US" smtClean="0">
              <a:solidFill>
                <a:srgbClr val="FFFFFF"/>
              </a:solidFill>
              <a:ea typeface="ＭＳ Ｐゴシック" charset="0"/>
            </a:endParaRPr>
          </a:p>
        </p:txBody>
      </p:sp>
      <p:sp>
        <p:nvSpPr>
          <p:cNvPr id="322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37969742"/>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3"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80000"/>
        <a:buFont typeface="Wingdings 3"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80000"/>
        <a:buFont typeface="Wingdings 3"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0" name="Freeform 5"/>
              <p:cNvSpPr>
                <a:spLocks/>
              </p:cNvSpPr>
              <p:nvPr/>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1" name="Freeform 6"/>
              <p:cNvSpPr>
                <a:spLocks/>
              </p:cNvSpPr>
              <p:nvPr/>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2" name="Freeform 7"/>
              <p:cNvSpPr>
                <a:spLocks/>
              </p:cNvSpPr>
              <p:nvPr/>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3" name="Freeform 8"/>
              <p:cNvSpPr>
                <a:spLocks/>
              </p:cNvSpPr>
              <p:nvPr/>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4" name="Freeform 9"/>
              <p:cNvSpPr>
                <a:spLocks/>
              </p:cNvSpPr>
              <p:nvPr/>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5" name="Freeform 10"/>
              <p:cNvSpPr>
                <a:spLocks/>
              </p:cNvSpPr>
              <p:nvPr/>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6" name="Freeform 11"/>
              <p:cNvSpPr>
                <a:spLocks/>
              </p:cNvSpPr>
              <p:nvPr/>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7" name="Freeform 12"/>
              <p:cNvSpPr>
                <a:spLocks/>
              </p:cNvSpPr>
              <p:nvPr/>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8" name="Freeform 13"/>
              <p:cNvSpPr>
                <a:spLocks/>
              </p:cNvSpPr>
              <p:nvPr/>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9" name="Freeform 14"/>
              <p:cNvSpPr>
                <a:spLocks/>
              </p:cNvSpPr>
              <p:nvPr/>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80" name="Freeform 15"/>
              <p:cNvSpPr>
                <a:spLocks/>
              </p:cNvSpPr>
              <p:nvPr/>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81" name="Freeform 16"/>
              <p:cNvSpPr>
                <a:spLocks/>
              </p:cNvSpPr>
              <p:nvPr/>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p:nvSpPr>
            <p:spPr bwMode="ltGray">
              <a:xfrm rot="6798887">
                <a:off x="63" y="388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5" name="Rectangle 19"/>
              <p:cNvSpPr>
                <a:spLocks noChangeArrowheads="1"/>
              </p:cNvSpPr>
              <p:nvPr/>
            </p:nvSpPr>
            <p:spPr bwMode="ltGray">
              <a:xfrm rot="6798887">
                <a:off x="33" y="388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6" name="Rectangle 20"/>
              <p:cNvSpPr>
                <a:spLocks noChangeArrowheads="1"/>
              </p:cNvSpPr>
              <p:nvPr/>
            </p:nvSpPr>
            <p:spPr bwMode="ltGray">
              <a:xfrm rot="6798887">
                <a:off x="7" y="387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7" name="Rectangle 21"/>
              <p:cNvSpPr>
                <a:spLocks noChangeArrowheads="1"/>
              </p:cNvSpPr>
              <p:nvPr/>
            </p:nvSpPr>
            <p:spPr bwMode="ltGray">
              <a:xfrm rot="5999912">
                <a:off x="209" y="388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8" name="Rectangle 22"/>
              <p:cNvSpPr>
                <a:spLocks noChangeArrowheads="1"/>
              </p:cNvSpPr>
              <p:nvPr/>
            </p:nvSpPr>
            <p:spPr bwMode="ltGray">
              <a:xfrm rot="5999912">
                <a:off x="183" y="388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9" name="Rectangle 23"/>
              <p:cNvSpPr>
                <a:spLocks noChangeArrowheads="1"/>
              </p:cNvSpPr>
              <p:nvPr/>
            </p:nvSpPr>
            <p:spPr bwMode="ltGray">
              <a:xfrm rot="6250138">
                <a:off x="153" y="388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0" name="Rectangle 24"/>
              <p:cNvSpPr>
                <a:spLocks noChangeArrowheads="1"/>
              </p:cNvSpPr>
              <p:nvPr/>
            </p:nvSpPr>
            <p:spPr bwMode="ltGray">
              <a:xfrm rot="6238076">
                <a:off x="123" y="388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1" name="Rectangle 25"/>
              <p:cNvSpPr>
                <a:spLocks noChangeArrowheads="1"/>
              </p:cNvSpPr>
              <p:nvPr/>
            </p:nvSpPr>
            <p:spPr bwMode="ltGray">
              <a:xfrm rot="5380717">
                <a:off x="363" y="386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2" name="Rectangle 26"/>
              <p:cNvSpPr>
                <a:spLocks noChangeArrowheads="1"/>
              </p:cNvSpPr>
              <p:nvPr/>
            </p:nvSpPr>
            <p:spPr bwMode="ltGray">
              <a:xfrm rot="5380717">
                <a:off x="333" y="3872"/>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3" name="Rectangle 27"/>
              <p:cNvSpPr>
                <a:spLocks noChangeArrowheads="1"/>
              </p:cNvSpPr>
              <p:nvPr/>
            </p:nvSpPr>
            <p:spPr bwMode="ltGray">
              <a:xfrm rot="5583200">
                <a:off x="303" y="387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4" name="Rectangle 28"/>
              <p:cNvSpPr>
                <a:spLocks noChangeArrowheads="1"/>
              </p:cNvSpPr>
              <p:nvPr/>
            </p:nvSpPr>
            <p:spPr bwMode="ltGray">
              <a:xfrm rot="5737625">
                <a:off x="271" y="3882"/>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5" name="Rectangle 29"/>
              <p:cNvSpPr>
                <a:spLocks noChangeArrowheads="1"/>
              </p:cNvSpPr>
              <p:nvPr/>
            </p:nvSpPr>
            <p:spPr bwMode="ltGray">
              <a:xfrm rot="4715477">
                <a:off x="517" y="382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6" name="Rectangle 30"/>
              <p:cNvSpPr>
                <a:spLocks noChangeArrowheads="1"/>
              </p:cNvSpPr>
              <p:nvPr/>
            </p:nvSpPr>
            <p:spPr bwMode="ltGray">
              <a:xfrm rot="4924949">
                <a:off x="486" y="383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7" name="Rectangle 31"/>
              <p:cNvSpPr>
                <a:spLocks noChangeArrowheads="1"/>
              </p:cNvSpPr>
              <p:nvPr/>
            </p:nvSpPr>
            <p:spPr bwMode="ltGray">
              <a:xfrm rot="4924949">
                <a:off x="456" y="38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8" name="Rectangle 32"/>
              <p:cNvSpPr>
                <a:spLocks noChangeArrowheads="1"/>
              </p:cNvSpPr>
              <p:nvPr/>
            </p:nvSpPr>
            <p:spPr bwMode="ltGray">
              <a:xfrm rot="5041352">
                <a:off x="427" y="385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9" name="Rectangle 33"/>
              <p:cNvSpPr>
                <a:spLocks noChangeArrowheads="1"/>
              </p:cNvSpPr>
              <p:nvPr/>
            </p:nvSpPr>
            <p:spPr bwMode="ltGray">
              <a:xfrm rot="3816889">
                <a:off x="664" y="376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0" name="Rectangle 34"/>
              <p:cNvSpPr>
                <a:spLocks noChangeArrowheads="1"/>
              </p:cNvSpPr>
              <p:nvPr/>
            </p:nvSpPr>
            <p:spPr bwMode="ltGray">
              <a:xfrm rot="3816889">
                <a:off x="634" y="378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1" name="Rectangle 35"/>
              <p:cNvSpPr>
                <a:spLocks noChangeArrowheads="1"/>
              </p:cNvSpPr>
              <p:nvPr/>
            </p:nvSpPr>
            <p:spPr bwMode="ltGray">
              <a:xfrm rot="4104184">
                <a:off x="606" y="3790"/>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2" name="Rectangle 36"/>
              <p:cNvSpPr>
                <a:spLocks noChangeArrowheads="1"/>
              </p:cNvSpPr>
              <p:nvPr/>
            </p:nvSpPr>
            <p:spPr bwMode="ltGray">
              <a:xfrm rot="4325343">
                <a:off x="575" y="380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3" name="Rectangle 37"/>
              <p:cNvSpPr>
                <a:spLocks noChangeArrowheads="1"/>
              </p:cNvSpPr>
              <p:nvPr/>
            </p:nvSpPr>
            <p:spPr bwMode="ltGray">
              <a:xfrm rot="3368036">
                <a:off x="800" y="368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4" name="Rectangle 38"/>
              <p:cNvSpPr>
                <a:spLocks noChangeArrowheads="1"/>
              </p:cNvSpPr>
              <p:nvPr/>
            </p:nvSpPr>
            <p:spPr bwMode="ltGray">
              <a:xfrm rot="3368036">
                <a:off x="772" y="369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5" name="Rectangle 39"/>
              <p:cNvSpPr>
                <a:spLocks noChangeArrowheads="1"/>
              </p:cNvSpPr>
              <p:nvPr/>
            </p:nvSpPr>
            <p:spPr bwMode="ltGray">
              <a:xfrm rot="3368036">
                <a:off x="746" y="3716"/>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6" name="Rectangle 40"/>
              <p:cNvSpPr>
                <a:spLocks noChangeArrowheads="1"/>
              </p:cNvSpPr>
              <p:nvPr/>
            </p:nvSpPr>
            <p:spPr bwMode="ltGray">
              <a:xfrm rot="3816889">
                <a:off x="717" y="373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7" name="Rectangle 41"/>
              <p:cNvSpPr>
                <a:spLocks noChangeArrowheads="1"/>
              </p:cNvSpPr>
              <p:nvPr/>
            </p:nvSpPr>
            <p:spPr bwMode="ltGray">
              <a:xfrm rot="2302266">
                <a:off x="923" y="3587"/>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8" name="Rectangle 42"/>
              <p:cNvSpPr>
                <a:spLocks noChangeArrowheads="1"/>
              </p:cNvSpPr>
              <p:nvPr/>
            </p:nvSpPr>
            <p:spPr bwMode="ltGray">
              <a:xfrm rot="2302266">
                <a:off x="899" y="360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9" name="Rectangle 43"/>
              <p:cNvSpPr>
                <a:spLocks noChangeArrowheads="1"/>
              </p:cNvSpPr>
              <p:nvPr/>
            </p:nvSpPr>
            <p:spPr bwMode="ltGray">
              <a:xfrm rot="2707562">
                <a:off x="876" y="362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0" name="Rectangle 44"/>
              <p:cNvSpPr>
                <a:spLocks noChangeArrowheads="1"/>
              </p:cNvSpPr>
              <p:nvPr/>
            </p:nvSpPr>
            <p:spPr bwMode="ltGray">
              <a:xfrm rot="2707562">
                <a:off x="850" y="3644"/>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1" name="Rectangle 45"/>
              <p:cNvSpPr>
                <a:spLocks noChangeArrowheads="1"/>
              </p:cNvSpPr>
              <p:nvPr/>
            </p:nvSpPr>
            <p:spPr bwMode="ltGray">
              <a:xfrm rot="1525830">
                <a:off x="1027" y="3473"/>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2" name="Rectangle 46"/>
              <p:cNvSpPr>
                <a:spLocks noChangeArrowheads="1"/>
              </p:cNvSpPr>
              <p:nvPr/>
            </p:nvSpPr>
            <p:spPr bwMode="ltGray">
              <a:xfrm rot="1525830">
                <a:off x="1009" y="3497"/>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3" name="Rectangle 47"/>
              <p:cNvSpPr>
                <a:spLocks noChangeArrowheads="1"/>
              </p:cNvSpPr>
              <p:nvPr/>
            </p:nvSpPr>
            <p:spPr bwMode="ltGray">
              <a:xfrm rot="1788117">
                <a:off x="990" y="3519"/>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4" name="Rectangle 48"/>
              <p:cNvSpPr>
                <a:spLocks noChangeArrowheads="1"/>
              </p:cNvSpPr>
              <p:nvPr/>
            </p:nvSpPr>
            <p:spPr bwMode="ltGray">
              <a:xfrm rot="1788117">
                <a:off x="969" y="354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5" name="Rectangle 49"/>
              <p:cNvSpPr>
                <a:spLocks noChangeArrowheads="1"/>
              </p:cNvSpPr>
              <p:nvPr/>
            </p:nvSpPr>
            <p:spPr bwMode="ltGray">
              <a:xfrm rot="841630">
                <a:off x="1113" y="3355"/>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6" name="Rectangle 50"/>
              <p:cNvSpPr>
                <a:spLocks noChangeArrowheads="1"/>
              </p:cNvSpPr>
              <p:nvPr/>
            </p:nvSpPr>
            <p:spPr bwMode="ltGray">
              <a:xfrm rot="841630">
                <a:off x="1100" y="337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7" name="Rectangle 51"/>
              <p:cNvSpPr>
                <a:spLocks noChangeArrowheads="1"/>
              </p:cNvSpPr>
              <p:nvPr/>
            </p:nvSpPr>
            <p:spPr bwMode="ltGray">
              <a:xfrm rot="1308689">
                <a:off x="1086" y="340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8" name="Rectangle 52"/>
              <p:cNvSpPr>
                <a:spLocks noChangeArrowheads="1"/>
              </p:cNvSpPr>
              <p:nvPr/>
            </p:nvSpPr>
            <p:spPr bwMode="ltGray">
              <a:xfrm rot="1308689">
                <a:off x="1064" y="3425"/>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9" name="Rectangle 53"/>
              <p:cNvSpPr>
                <a:spLocks noChangeArrowheads="1"/>
              </p:cNvSpPr>
              <p:nvPr/>
            </p:nvSpPr>
            <p:spPr bwMode="ltGray">
              <a:xfrm rot="469913">
                <a:off x="1172" y="3225"/>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0" name="Rectangle 54"/>
              <p:cNvSpPr>
                <a:spLocks noChangeArrowheads="1"/>
              </p:cNvSpPr>
              <p:nvPr/>
            </p:nvSpPr>
            <p:spPr bwMode="ltGray">
              <a:xfrm rot="559869">
                <a:off x="1162" y="3250"/>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1" name="Rectangle 55"/>
              <p:cNvSpPr>
                <a:spLocks noChangeArrowheads="1"/>
              </p:cNvSpPr>
              <p:nvPr/>
            </p:nvSpPr>
            <p:spPr bwMode="ltGray">
              <a:xfrm rot="734079">
                <a:off x="1154" y="327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2" name="Rectangle 56"/>
              <p:cNvSpPr>
                <a:spLocks noChangeArrowheads="1"/>
              </p:cNvSpPr>
              <p:nvPr/>
            </p:nvSpPr>
            <p:spPr bwMode="ltGray">
              <a:xfrm rot="734079">
                <a:off x="1141" y="330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3" name="Rectangle 57"/>
              <p:cNvSpPr>
                <a:spLocks noChangeArrowheads="1"/>
              </p:cNvSpPr>
              <p:nvPr/>
            </p:nvSpPr>
            <p:spPr bwMode="ltGray">
              <a:xfrm rot="-293905">
                <a:off x="1211" y="309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4" name="Rectangle 58"/>
              <p:cNvSpPr>
                <a:spLocks noChangeArrowheads="1"/>
              </p:cNvSpPr>
              <p:nvPr/>
            </p:nvSpPr>
            <p:spPr bwMode="ltGray">
              <a:xfrm rot="-8">
                <a:off x="1201" y="312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5" name="Rectangle 59"/>
              <p:cNvSpPr>
                <a:spLocks noChangeArrowheads="1"/>
              </p:cNvSpPr>
              <p:nvPr/>
            </p:nvSpPr>
            <p:spPr bwMode="ltGray">
              <a:xfrm rot="-8">
                <a:off x="1200" y="3147"/>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6" name="Rectangle 60"/>
              <p:cNvSpPr>
                <a:spLocks noChangeArrowheads="1"/>
              </p:cNvSpPr>
              <p:nvPr/>
            </p:nvSpPr>
            <p:spPr bwMode="ltGray">
              <a:xfrm rot="214188">
                <a:off x="1189" y="3173"/>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7" name="Rectangle 61"/>
              <p:cNvSpPr>
                <a:spLocks noChangeArrowheads="1"/>
              </p:cNvSpPr>
              <p:nvPr/>
            </p:nvSpPr>
            <p:spPr bwMode="ltGray">
              <a:xfrm rot="-682388">
                <a:off x="1219" y="296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8" name="Rectangle 62"/>
              <p:cNvSpPr>
                <a:spLocks noChangeArrowheads="1"/>
              </p:cNvSpPr>
              <p:nvPr/>
            </p:nvSpPr>
            <p:spPr bwMode="ltGray">
              <a:xfrm rot="-480400">
                <a:off x="1220" y="2991"/>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9" name="Rectangle 63"/>
              <p:cNvSpPr>
                <a:spLocks noChangeArrowheads="1"/>
              </p:cNvSpPr>
              <p:nvPr/>
            </p:nvSpPr>
            <p:spPr bwMode="ltGray">
              <a:xfrm rot="-480400">
                <a:off x="1220" y="301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0" name="Rectangle 64"/>
              <p:cNvSpPr>
                <a:spLocks noChangeArrowheads="1"/>
              </p:cNvSpPr>
              <p:nvPr/>
            </p:nvSpPr>
            <p:spPr bwMode="ltGray">
              <a:xfrm rot="-270546">
                <a:off x="1219" y="3041"/>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1" name="Rectangle 65"/>
              <p:cNvSpPr>
                <a:spLocks noChangeArrowheads="1"/>
              </p:cNvSpPr>
              <p:nvPr/>
            </p:nvSpPr>
            <p:spPr bwMode="ltGray">
              <a:xfrm rot="-1132286">
                <a:off x="1207" y="2843"/>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2" name="Rectangle 66"/>
              <p:cNvSpPr>
                <a:spLocks noChangeArrowheads="1"/>
              </p:cNvSpPr>
              <p:nvPr/>
            </p:nvSpPr>
            <p:spPr bwMode="ltGray">
              <a:xfrm rot="-969272">
                <a:off x="1213" y="286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3" name="Rectangle 67"/>
              <p:cNvSpPr>
                <a:spLocks noChangeArrowheads="1"/>
              </p:cNvSpPr>
              <p:nvPr/>
            </p:nvSpPr>
            <p:spPr bwMode="ltGray">
              <a:xfrm rot="-969272">
                <a:off x="1216" y="288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4" name="Rectangle 68"/>
              <p:cNvSpPr>
                <a:spLocks noChangeArrowheads="1"/>
              </p:cNvSpPr>
              <p:nvPr/>
            </p:nvSpPr>
            <p:spPr bwMode="ltGray">
              <a:xfrm rot="-806259">
                <a:off x="1219" y="291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5" name="Rectangle 69"/>
              <p:cNvSpPr>
                <a:spLocks noChangeArrowheads="1"/>
              </p:cNvSpPr>
              <p:nvPr/>
            </p:nvSpPr>
            <p:spPr bwMode="ltGray">
              <a:xfrm rot="-1543941">
                <a:off x="1165" y="272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6" name="Rectangle 70"/>
              <p:cNvSpPr>
                <a:spLocks noChangeArrowheads="1"/>
              </p:cNvSpPr>
              <p:nvPr/>
            </p:nvSpPr>
            <p:spPr bwMode="ltGray">
              <a:xfrm rot="-1341953">
                <a:off x="1176" y="2752"/>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7" name="Rectangle 71"/>
              <p:cNvSpPr>
                <a:spLocks noChangeArrowheads="1"/>
              </p:cNvSpPr>
              <p:nvPr/>
            </p:nvSpPr>
            <p:spPr bwMode="ltGray">
              <a:xfrm rot="-1341953">
                <a:off x="1184" y="277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8" name="Rectangle 72"/>
              <p:cNvSpPr>
                <a:spLocks noChangeArrowheads="1"/>
              </p:cNvSpPr>
              <p:nvPr/>
            </p:nvSpPr>
            <p:spPr bwMode="ltGray">
              <a:xfrm rot="-1341953">
                <a:off x="1194" y="279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9" name="Rectangle 73"/>
              <p:cNvSpPr>
                <a:spLocks noChangeArrowheads="1"/>
              </p:cNvSpPr>
              <p:nvPr/>
            </p:nvSpPr>
            <p:spPr bwMode="ltGray">
              <a:xfrm rot="-1928746">
                <a:off x="1101" y="262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0" name="Rectangle 74"/>
              <p:cNvSpPr>
                <a:spLocks noChangeArrowheads="1"/>
              </p:cNvSpPr>
              <p:nvPr/>
            </p:nvSpPr>
            <p:spPr bwMode="ltGray">
              <a:xfrm rot="-1844175">
                <a:off x="1114" y="2645"/>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1" name="Rectangle 75"/>
              <p:cNvSpPr>
                <a:spLocks noChangeArrowheads="1"/>
              </p:cNvSpPr>
              <p:nvPr/>
            </p:nvSpPr>
            <p:spPr bwMode="ltGray">
              <a:xfrm rot="-1752383">
                <a:off x="1129" y="266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2" name="Rectangle 76"/>
              <p:cNvSpPr>
                <a:spLocks noChangeArrowheads="1"/>
              </p:cNvSpPr>
              <p:nvPr/>
            </p:nvSpPr>
            <p:spPr bwMode="ltGray">
              <a:xfrm rot="-1752383">
                <a:off x="1142" y="268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3" name="Rectangle 77"/>
              <p:cNvSpPr>
                <a:spLocks noChangeArrowheads="1"/>
              </p:cNvSpPr>
              <p:nvPr/>
            </p:nvSpPr>
            <p:spPr bwMode="ltGray">
              <a:xfrm rot="-2466736">
                <a:off x="1014" y="2538"/>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4" name="Rectangle 78"/>
              <p:cNvSpPr>
                <a:spLocks noChangeArrowheads="1"/>
              </p:cNvSpPr>
              <p:nvPr/>
            </p:nvSpPr>
            <p:spPr bwMode="ltGray">
              <a:xfrm rot="-2466736">
                <a:off x="1035" y="255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5" name="Rectangle 79"/>
              <p:cNvSpPr>
                <a:spLocks noChangeArrowheads="1"/>
              </p:cNvSpPr>
              <p:nvPr/>
            </p:nvSpPr>
            <p:spPr bwMode="ltGray">
              <a:xfrm rot="-2466736">
                <a:off x="1050" y="2574"/>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6" name="Rectangle 80"/>
              <p:cNvSpPr>
                <a:spLocks noChangeArrowheads="1"/>
              </p:cNvSpPr>
              <p:nvPr/>
            </p:nvSpPr>
            <p:spPr bwMode="ltGray">
              <a:xfrm rot="-2342866">
                <a:off x="1068" y="2590"/>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7" name="Freeform 81"/>
              <p:cNvSpPr>
                <a:spLocks/>
              </p:cNvSpPr>
              <p:nvPr/>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8" name="Rectangle 82"/>
              <p:cNvSpPr>
                <a:spLocks noChangeArrowheads="1"/>
              </p:cNvSpPr>
              <p:nvPr/>
            </p:nvSpPr>
            <p:spPr bwMode="ltGray">
              <a:xfrm rot="6575641">
                <a:off x="-217" y="3138"/>
                <a:ext cx="122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9" name="Rectangle 83"/>
              <p:cNvSpPr>
                <a:spLocks noChangeArrowheads="1"/>
              </p:cNvSpPr>
              <p:nvPr/>
            </p:nvSpPr>
            <p:spPr bwMode="ltGray">
              <a:xfrm rot="238799">
                <a:off x="4" y="3146"/>
                <a:ext cx="103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0" name="Rectangle 84"/>
              <p:cNvSpPr>
                <a:spLocks noChangeArrowheads="1"/>
              </p:cNvSpPr>
              <p:nvPr/>
            </p:nvSpPr>
            <p:spPr bwMode="ltGray">
              <a:xfrm rot="-2957028">
                <a:off x="907" y="247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1" name="Rectangle 85"/>
              <p:cNvSpPr>
                <a:spLocks noChangeArrowheads="1"/>
              </p:cNvSpPr>
              <p:nvPr/>
            </p:nvSpPr>
            <p:spPr bwMode="ltGray">
              <a:xfrm rot="-2957028">
                <a:off x="930" y="2486"/>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2" name="Rectangle 86"/>
              <p:cNvSpPr>
                <a:spLocks noChangeArrowheads="1"/>
              </p:cNvSpPr>
              <p:nvPr/>
            </p:nvSpPr>
            <p:spPr bwMode="ltGray">
              <a:xfrm rot="-2957028">
                <a:off x="954" y="2497"/>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3" name="Rectangle 87"/>
              <p:cNvSpPr>
                <a:spLocks noChangeArrowheads="1"/>
              </p:cNvSpPr>
              <p:nvPr/>
            </p:nvSpPr>
            <p:spPr bwMode="ltGray">
              <a:xfrm rot="-2661033">
                <a:off x="974" y="2509"/>
                <a:ext cx="86"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4" name="Rectangle 88"/>
              <p:cNvSpPr>
                <a:spLocks noChangeArrowheads="1"/>
              </p:cNvSpPr>
              <p:nvPr/>
            </p:nvSpPr>
            <p:spPr bwMode="ltGray">
              <a:xfrm rot="-3638503">
                <a:off x="788" y="242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5" name="Rectangle 89"/>
              <p:cNvSpPr>
                <a:spLocks noChangeArrowheads="1"/>
              </p:cNvSpPr>
              <p:nvPr/>
            </p:nvSpPr>
            <p:spPr bwMode="ltGray">
              <a:xfrm rot="-3638503">
                <a:off x="815" y="2434"/>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6" name="Rectangle 90"/>
              <p:cNvSpPr>
                <a:spLocks noChangeArrowheads="1"/>
              </p:cNvSpPr>
              <p:nvPr/>
            </p:nvSpPr>
            <p:spPr bwMode="ltGray">
              <a:xfrm rot="-3514633">
                <a:off x="837" y="2440"/>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7" name="Rectangle 91"/>
              <p:cNvSpPr>
                <a:spLocks noChangeArrowheads="1"/>
              </p:cNvSpPr>
              <p:nvPr/>
            </p:nvSpPr>
            <p:spPr bwMode="ltGray">
              <a:xfrm rot="-3220799">
                <a:off x="862" y="2452"/>
                <a:ext cx="8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8" name="Rectangle 92"/>
              <p:cNvSpPr>
                <a:spLocks noChangeArrowheads="1"/>
              </p:cNvSpPr>
              <p:nvPr/>
            </p:nvSpPr>
            <p:spPr bwMode="ltGray">
              <a:xfrm rot="-4338250">
                <a:off x="649" y="239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9" name="Rectangle 93"/>
              <p:cNvSpPr>
                <a:spLocks noChangeArrowheads="1"/>
              </p:cNvSpPr>
              <p:nvPr/>
            </p:nvSpPr>
            <p:spPr bwMode="ltGray">
              <a:xfrm rot="-4250359">
                <a:off x="677" y="240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0" name="Rectangle 94"/>
              <p:cNvSpPr>
                <a:spLocks noChangeArrowheads="1"/>
              </p:cNvSpPr>
              <p:nvPr/>
            </p:nvSpPr>
            <p:spPr bwMode="ltGray">
              <a:xfrm rot="-4250359">
                <a:off x="708" y="2406"/>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1" name="Rectangle 95"/>
              <p:cNvSpPr>
                <a:spLocks noChangeArrowheads="1"/>
              </p:cNvSpPr>
              <p:nvPr/>
            </p:nvSpPr>
            <p:spPr bwMode="ltGray">
              <a:xfrm rot="-3989246">
                <a:off x="738" y="241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2" name="Rectangle 96"/>
              <p:cNvSpPr>
                <a:spLocks noChangeArrowheads="1"/>
              </p:cNvSpPr>
              <p:nvPr/>
            </p:nvSpPr>
            <p:spPr bwMode="ltGray">
              <a:xfrm rot="-4862215">
                <a:off x="503" y="239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3" name="Rectangle 97"/>
              <p:cNvSpPr>
                <a:spLocks noChangeArrowheads="1"/>
              </p:cNvSpPr>
              <p:nvPr/>
            </p:nvSpPr>
            <p:spPr bwMode="ltGray">
              <a:xfrm rot="-4673370">
                <a:off x="534" y="2392"/>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4" name="Rectangle 98"/>
              <p:cNvSpPr>
                <a:spLocks noChangeArrowheads="1"/>
              </p:cNvSpPr>
              <p:nvPr/>
            </p:nvSpPr>
            <p:spPr bwMode="ltGray">
              <a:xfrm rot="-4646721">
                <a:off x="563" y="239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5" name="Rectangle 99"/>
              <p:cNvSpPr>
                <a:spLocks noChangeArrowheads="1"/>
              </p:cNvSpPr>
              <p:nvPr/>
            </p:nvSpPr>
            <p:spPr bwMode="ltGray">
              <a:xfrm rot="-4580623">
                <a:off x="595" y="2390"/>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6" name="Rectangle 100"/>
              <p:cNvSpPr>
                <a:spLocks noChangeArrowheads="1"/>
              </p:cNvSpPr>
              <p:nvPr/>
            </p:nvSpPr>
            <p:spPr bwMode="ltGray">
              <a:xfrm rot="-5195129">
                <a:off x="355" y="241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7" name="Rectangle 101"/>
              <p:cNvSpPr>
                <a:spLocks noChangeArrowheads="1"/>
              </p:cNvSpPr>
              <p:nvPr/>
            </p:nvSpPr>
            <p:spPr bwMode="ltGray">
              <a:xfrm rot="-5360484">
                <a:off x="385" y="2408"/>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8" name="Rectangle 102"/>
              <p:cNvSpPr>
                <a:spLocks noChangeArrowheads="1"/>
              </p:cNvSpPr>
              <p:nvPr/>
            </p:nvSpPr>
            <p:spPr bwMode="ltGray">
              <a:xfrm rot="-5288939">
                <a:off x="419" y="2404"/>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9" name="Rectangle 103"/>
              <p:cNvSpPr>
                <a:spLocks noChangeArrowheads="1"/>
              </p:cNvSpPr>
              <p:nvPr/>
            </p:nvSpPr>
            <p:spPr bwMode="ltGray">
              <a:xfrm rot="-5164854">
                <a:off x="449" y="2400"/>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0" name="Rectangle 104"/>
              <p:cNvSpPr>
                <a:spLocks noChangeArrowheads="1"/>
              </p:cNvSpPr>
              <p:nvPr/>
            </p:nvSpPr>
            <p:spPr bwMode="ltGray">
              <a:xfrm rot="-6132163">
                <a:off x="206" y="245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1" name="Rectangle 105"/>
              <p:cNvSpPr>
                <a:spLocks noChangeArrowheads="1"/>
              </p:cNvSpPr>
              <p:nvPr/>
            </p:nvSpPr>
            <p:spPr bwMode="ltGray">
              <a:xfrm rot="-6220433">
                <a:off x="237" y="24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2" name="Rectangle 106"/>
              <p:cNvSpPr>
                <a:spLocks noChangeArrowheads="1"/>
              </p:cNvSpPr>
              <p:nvPr/>
            </p:nvSpPr>
            <p:spPr bwMode="ltGray">
              <a:xfrm rot="-6110943">
                <a:off x="266" y="243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3" name="Rectangle 107"/>
              <p:cNvSpPr>
                <a:spLocks noChangeArrowheads="1"/>
              </p:cNvSpPr>
              <p:nvPr/>
            </p:nvSpPr>
            <p:spPr bwMode="ltGray">
              <a:xfrm rot="-5919570">
                <a:off x="293" y="2426"/>
                <a:ext cx="69"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4" name="Rectangle 108"/>
              <p:cNvSpPr>
                <a:spLocks noChangeArrowheads="1"/>
              </p:cNvSpPr>
              <p:nvPr/>
            </p:nvSpPr>
            <p:spPr bwMode="ltGray">
              <a:xfrm rot="-7376291">
                <a:off x="6" y="254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5" name="Rectangle 109"/>
              <p:cNvSpPr>
                <a:spLocks noChangeArrowheads="1"/>
              </p:cNvSpPr>
              <p:nvPr/>
            </p:nvSpPr>
            <p:spPr bwMode="ltGray">
              <a:xfrm rot="-7168347">
                <a:off x="65" y="2516"/>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6" name="Rectangle 110"/>
              <p:cNvSpPr>
                <a:spLocks noChangeArrowheads="1"/>
              </p:cNvSpPr>
              <p:nvPr/>
            </p:nvSpPr>
            <p:spPr bwMode="ltGray">
              <a:xfrm rot="-6802416">
                <a:off x="92" y="250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7" name="Rectangle 111"/>
              <p:cNvSpPr>
                <a:spLocks noChangeArrowheads="1"/>
              </p:cNvSpPr>
              <p:nvPr/>
            </p:nvSpPr>
            <p:spPr bwMode="ltGray">
              <a:xfrm rot="-6802416">
                <a:off x="119" y="2492"/>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8" name="Rectangle 112"/>
              <p:cNvSpPr>
                <a:spLocks noChangeArrowheads="1"/>
              </p:cNvSpPr>
              <p:nvPr/>
            </p:nvSpPr>
            <p:spPr bwMode="ltGray">
              <a:xfrm rot="-6457704">
                <a:off x="150" y="2478"/>
                <a:ext cx="6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9" name="Rectangle 113"/>
              <p:cNvSpPr>
                <a:spLocks noChangeArrowheads="1"/>
              </p:cNvSpPr>
              <p:nvPr/>
            </p:nvSpPr>
            <p:spPr bwMode="ltGray">
              <a:xfrm rot="-1876771">
                <a:off x="0" y="3363"/>
                <a:ext cx="7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0" name="Rectangle 114"/>
              <p:cNvSpPr>
                <a:spLocks noChangeArrowheads="1"/>
              </p:cNvSpPr>
              <p:nvPr/>
            </p:nvSpPr>
            <p:spPr bwMode="ltGray">
              <a:xfrm rot="3283992">
                <a:off x="511" y="3478"/>
                <a:ext cx="24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1" name="Rectangle 115"/>
              <p:cNvSpPr>
                <a:spLocks noChangeArrowheads="1"/>
              </p:cNvSpPr>
              <p:nvPr/>
            </p:nvSpPr>
            <p:spPr bwMode="ltGray">
              <a:xfrm rot="3283992">
                <a:off x="35" y="2798"/>
                <a:ext cx="24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2" name="Rectangle 116"/>
              <p:cNvSpPr>
                <a:spLocks noChangeArrowheads="1"/>
              </p:cNvSpPr>
              <p:nvPr/>
            </p:nvSpPr>
            <p:spPr bwMode="ltGray">
              <a:xfrm rot="-1876771">
                <a:off x="700" y="2851"/>
                <a:ext cx="31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3" name="Rectangle 117"/>
              <p:cNvSpPr>
                <a:spLocks noChangeArrowheads="1"/>
              </p:cNvSpPr>
              <p:nvPr/>
            </p:nvSpPr>
            <p:spPr bwMode="ltGray">
              <a:xfrm rot="5908516">
                <a:off x="200" y="3915"/>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4" name="Rectangle 118"/>
              <p:cNvSpPr>
                <a:spLocks noChangeArrowheads="1"/>
              </p:cNvSpPr>
              <p:nvPr/>
            </p:nvSpPr>
            <p:spPr bwMode="ltGray">
              <a:xfrm rot="6683973">
                <a:off x="45" y="3915"/>
                <a:ext cx="144"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5" name="Rectangle 119"/>
              <p:cNvSpPr>
                <a:spLocks noChangeArrowheads="1"/>
              </p:cNvSpPr>
              <p:nvPr/>
            </p:nvSpPr>
            <p:spPr bwMode="ltGray">
              <a:xfrm rot="5245609">
                <a:off x="361" y="3893"/>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6" name="Rectangle 120"/>
              <p:cNvSpPr>
                <a:spLocks noChangeArrowheads="1"/>
              </p:cNvSpPr>
              <p:nvPr/>
            </p:nvSpPr>
            <p:spPr bwMode="ltGray">
              <a:xfrm rot="4500520">
                <a:off x="522" y="3847"/>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7" name="Rectangle 121"/>
              <p:cNvSpPr>
                <a:spLocks noChangeArrowheads="1"/>
              </p:cNvSpPr>
              <p:nvPr/>
            </p:nvSpPr>
            <p:spPr bwMode="ltGray">
              <a:xfrm rot="3805227">
                <a:off x="670" y="3778"/>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8" name="Rectangle 122"/>
              <p:cNvSpPr>
                <a:spLocks noChangeArrowheads="1"/>
              </p:cNvSpPr>
              <p:nvPr/>
            </p:nvSpPr>
            <p:spPr bwMode="ltGray">
              <a:xfrm rot="3060138">
                <a:off x="813" y="3688"/>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9" name="Rectangle 123"/>
              <p:cNvSpPr>
                <a:spLocks noChangeArrowheads="1"/>
              </p:cNvSpPr>
              <p:nvPr/>
            </p:nvSpPr>
            <p:spPr bwMode="ltGray">
              <a:xfrm rot="2090281">
                <a:off x="938" y="3582"/>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0" name="Rectangle 124"/>
              <p:cNvSpPr>
                <a:spLocks noChangeArrowheads="1"/>
              </p:cNvSpPr>
              <p:nvPr/>
            </p:nvSpPr>
            <p:spPr bwMode="ltGray">
              <a:xfrm rot="-7168347">
                <a:off x="-18" y="2506"/>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1" name="Rectangle 125"/>
              <p:cNvSpPr>
                <a:spLocks noChangeArrowheads="1"/>
              </p:cNvSpPr>
              <p:nvPr/>
            </p:nvSpPr>
            <p:spPr bwMode="ltGray">
              <a:xfrm rot="-6406501">
                <a:off x="136" y="2433"/>
                <a:ext cx="132"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2" name="Rectangle 126"/>
              <p:cNvSpPr>
                <a:spLocks noChangeArrowheads="1"/>
              </p:cNvSpPr>
              <p:nvPr/>
            </p:nvSpPr>
            <p:spPr bwMode="ltGray">
              <a:xfrm rot="-4970620">
                <a:off x="447" y="2364"/>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3" name="Rectangle 127"/>
              <p:cNvSpPr>
                <a:spLocks noChangeArrowheads="1"/>
              </p:cNvSpPr>
              <p:nvPr/>
            </p:nvSpPr>
            <p:spPr bwMode="ltGray">
              <a:xfrm rot="-4298502">
                <a:off x="597" y="2360"/>
                <a:ext cx="15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4" name="Rectangle 128"/>
              <p:cNvSpPr>
                <a:spLocks noChangeArrowheads="1"/>
              </p:cNvSpPr>
              <p:nvPr/>
            </p:nvSpPr>
            <p:spPr bwMode="ltGray">
              <a:xfrm rot="-3676305">
                <a:off x="739" y="2386"/>
                <a:ext cx="155"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5" name="Rectangle 129"/>
              <p:cNvSpPr>
                <a:spLocks noChangeArrowheads="1"/>
              </p:cNvSpPr>
              <p:nvPr/>
            </p:nvSpPr>
            <p:spPr bwMode="ltGray">
              <a:xfrm rot="-3188616">
                <a:off x="869" y="2430"/>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6" name="Rectangle 130"/>
              <p:cNvSpPr>
                <a:spLocks noChangeArrowheads="1"/>
              </p:cNvSpPr>
              <p:nvPr/>
            </p:nvSpPr>
            <p:spPr bwMode="ltGray">
              <a:xfrm rot="-2610246">
                <a:off x="984" y="2497"/>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7" name="Rectangle 131"/>
              <p:cNvSpPr>
                <a:spLocks noChangeArrowheads="1"/>
              </p:cNvSpPr>
              <p:nvPr/>
            </p:nvSpPr>
            <p:spPr bwMode="ltGray">
              <a:xfrm rot="-2190008">
                <a:off x="1075" y="2585"/>
                <a:ext cx="173"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8" name="Rectangle 132"/>
              <p:cNvSpPr>
                <a:spLocks noChangeArrowheads="1"/>
              </p:cNvSpPr>
              <p:nvPr/>
            </p:nvSpPr>
            <p:spPr bwMode="ltGray">
              <a:xfrm rot="-1728558">
                <a:off x="1147" y="2688"/>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9" name="Rectangle 133"/>
              <p:cNvSpPr>
                <a:spLocks noChangeArrowheads="1"/>
              </p:cNvSpPr>
              <p:nvPr/>
            </p:nvSpPr>
            <p:spPr bwMode="ltGray">
              <a:xfrm rot="-1172118">
                <a:off x="1198" y="2805"/>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0" name="Rectangle 134"/>
              <p:cNvSpPr>
                <a:spLocks noChangeArrowheads="1"/>
              </p:cNvSpPr>
              <p:nvPr/>
            </p:nvSpPr>
            <p:spPr bwMode="ltGray">
              <a:xfrm rot="-753845">
                <a:off x="1218" y="2930"/>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1" name="Rectangle 135"/>
              <p:cNvSpPr>
                <a:spLocks noChangeArrowheads="1"/>
              </p:cNvSpPr>
              <p:nvPr/>
            </p:nvSpPr>
            <p:spPr bwMode="ltGray">
              <a:xfrm rot="-287823">
                <a:off x="1213" y="3066"/>
                <a:ext cx="167"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2" name="Rectangle 136"/>
              <p:cNvSpPr>
                <a:spLocks noChangeArrowheads="1"/>
              </p:cNvSpPr>
              <p:nvPr/>
            </p:nvSpPr>
            <p:spPr bwMode="ltGray">
              <a:xfrm rot="696741">
                <a:off x="1126" y="3337"/>
                <a:ext cx="15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3" name="Rectangle 137"/>
              <p:cNvSpPr>
                <a:spLocks noChangeArrowheads="1"/>
              </p:cNvSpPr>
              <p:nvPr/>
            </p:nvSpPr>
            <p:spPr bwMode="ltGray">
              <a:xfrm rot="1529990">
                <a:off x="1041" y="3465"/>
                <a:ext cx="140"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4" name="Freeform 138"/>
              <p:cNvSpPr>
                <a:spLocks/>
              </p:cNvSpPr>
              <p:nvPr/>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5" name="Freeform 139"/>
              <p:cNvSpPr>
                <a:spLocks/>
              </p:cNvSpPr>
              <p:nvPr/>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6" name="Freeform 140"/>
              <p:cNvSpPr>
                <a:spLocks/>
              </p:cNvSpPr>
              <p:nvPr/>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7" name="Freeform 141"/>
              <p:cNvSpPr>
                <a:spLocks/>
              </p:cNvSpPr>
              <p:nvPr/>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8" name="Freeform 142"/>
              <p:cNvSpPr>
                <a:spLocks/>
              </p:cNvSpPr>
              <p:nvPr/>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9" name="Freeform 143"/>
              <p:cNvSpPr>
                <a:spLocks/>
              </p:cNvSpPr>
              <p:nvPr/>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0" name="Freeform 144"/>
              <p:cNvSpPr>
                <a:spLocks/>
              </p:cNvSpPr>
              <p:nvPr/>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1" name="Freeform 145"/>
              <p:cNvSpPr>
                <a:spLocks/>
              </p:cNvSpPr>
              <p:nvPr/>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2" name="Freeform 146"/>
              <p:cNvSpPr>
                <a:spLocks/>
              </p:cNvSpPr>
              <p:nvPr/>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3" name="Rectangle 147"/>
              <p:cNvSpPr>
                <a:spLocks noChangeArrowheads="1"/>
              </p:cNvSpPr>
              <p:nvPr/>
            </p:nvSpPr>
            <p:spPr bwMode="ltGray">
              <a:xfrm rot="244926">
                <a:off x="1177" y="3201"/>
                <a:ext cx="161"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4" name="Rectangle 148"/>
              <p:cNvSpPr>
                <a:spLocks noChangeArrowheads="1"/>
              </p:cNvSpPr>
              <p:nvPr/>
            </p:nvSpPr>
            <p:spPr bwMode="ltGray">
              <a:xfrm rot="-5598588">
                <a:off x="290" y="2386"/>
                <a:ext cx="138" cy="12"/>
              </a:xfrm>
              <a:prstGeom prst="rect">
                <a:avLst/>
              </a:prstGeom>
              <a:solidFill>
                <a:schemeClr val="bg2"/>
              </a:solidFill>
              <a:ln>
                <a:noFill/>
              </a:ln>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5" name="Freeform 149"/>
              <p:cNvSpPr>
                <a:spLocks/>
              </p:cNvSpPr>
              <p:nvPr/>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6" name="Freeform 150"/>
              <p:cNvSpPr>
                <a:spLocks/>
              </p:cNvSpPr>
              <p:nvPr/>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223" name="Freeform 151"/>
              <p:cNvSpPr>
                <a:spLocks/>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FFFFFF"/>
                  </a:solidFill>
                  <a:latin typeface="Times" charset="0"/>
                  <a:ea typeface="ＭＳ Ｐゴシック" charset="0"/>
                </a:endParaRPr>
              </a:p>
            </p:txBody>
          </p:sp>
          <p:sp>
            <p:nvSpPr>
              <p:cNvPr id="3224" name="Oval 152"/>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sp>
        <p:nvSpPr>
          <p:cNvPr id="322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2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pPr>
            <a:endParaRPr lang="en-US" smtClean="0">
              <a:solidFill>
                <a:srgbClr val="FFFFFF"/>
              </a:solidFill>
              <a:ea typeface="ＭＳ Ｐゴシック" charset="0"/>
            </a:endParaRPr>
          </a:p>
        </p:txBody>
      </p:sp>
      <p:sp>
        <p:nvSpPr>
          <p:cNvPr id="322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pPr>
            <a:endParaRPr lang="en-US" smtClean="0">
              <a:solidFill>
                <a:srgbClr val="FFFFFF"/>
              </a:solidFill>
              <a:ea typeface="ＭＳ Ｐゴシック" charset="0"/>
            </a:endParaRPr>
          </a:p>
        </p:txBody>
      </p:sp>
      <p:sp>
        <p:nvSpPr>
          <p:cNvPr id="322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fontAlgn="base">
              <a:spcBef>
                <a:spcPct val="0"/>
              </a:spcBef>
              <a:spcAft>
                <a:spcPct val="0"/>
              </a:spcAft>
            </a:pPr>
            <a:fld id="{F0D577B3-F69E-8E4B-8E37-551B940F3AFC}" type="slidenum">
              <a:rPr lang="en-US" smtClean="0">
                <a:solidFill>
                  <a:srgbClr val="FFFFFF"/>
                </a:solidFill>
                <a:ea typeface="ＭＳ Ｐゴシック" charset="0"/>
              </a:rPr>
              <a:pPr fontAlgn="base">
                <a:spcBef>
                  <a:spcPct val="0"/>
                </a:spcBef>
                <a:spcAft>
                  <a:spcPct val="0"/>
                </a:spcAft>
              </a:pPr>
              <a:t>‹#›</a:t>
            </a:fld>
            <a:endParaRPr lang="en-US" smtClean="0">
              <a:solidFill>
                <a:srgbClr val="FFFFFF"/>
              </a:solidFill>
              <a:ea typeface="ＭＳ Ｐゴシック" charset="0"/>
            </a:endParaRPr>
          </a:p>
        </p:txBody>
      </p:sp>
      <p:sp>
        <p:nvSpPr>
          <p:cNvPr id="322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18676977"/>
      </p:ext>
    </p:extLst>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3"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80000"/>
        <a:buFont typeface="Wingdings 3"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80000"/>
        <a:buFont typeface="Wingdings 3"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4" tIns="45717" rIns="91434" bIns="45717" rtlCol="0" anchor="ctr"/>
          <a:lstStyle>
            <a:lvl1pPr algn="l" defTabSz="457173"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7A0EEB16-0DDA-0B47-A744-BAC8516776A0}" type="datetimeFigureOut">
              <a:rPr lang="en-US"/>
              <a:pPr>
                <a:defRPr/>
              </a:pPr>
              <a:t>3/7/17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4" tIns="45717" rIns="91434" bIns="45717" rtlCol="0" anchor="ctr"/>
          <a:lstStyle>
            <a:lvl1pPr algn="ctr" defTabSz="457173"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4" tIns="45717" rIns="91434" bIns="45717" rtlCol="0" anchor="ctr"/>
          <a:lstStyle>
            <a:lvl1pPr algn="r" defTabSz="457173"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6EC40DCC-2875-7449-9D19-B1A681B0D538}" type="slidenum">
              <a:rPr lang="en-US"/>
              <a:pPr>
                <a:defRPr/>
              </a:pPr>
              <a:t>‹#›</a:t>
            </a:fld>
            <a:endParaRPr lang="en-US"/>
          </a:p>
        </p:txBody>
      </p:sp>
    </p:spTree>
    <p:extLst>
      <p:ext uri="{BB962C8B-B14F-4D97-AF65-F5344CB8AC3E}">
        <p14:creationId xmlns:p14="http://schemas.microsoft.com/office/powerpoint/2010/main" val="21378858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453" indent="-228586" algn="l" defTabSz="457173" rtl="0" eaLnBrk="1" latinLnBrk="0" hangingPunct="1">
        <a:spcBef>
          <a:spcPct val="20000"/>
        </a:spcBef>
        <a:buFont typeface="Arial"/>
        <a:buChar char="•"/>
        <a:defRPr sz="2000" kern="1200">
          <a:solidFill>
            <a:schemeClr val="tx1"/>
          </a:solidFill>
          <a:latin typeface="+mn-lt"/>
          <a:ea typeface="+mn-ea"/>
          <a:cs typeface="+mn-cs"/>
        </a:defRPr>
      </a:lvl6pPr>
      <a:lvl7pPr marL="2971627" indent="-228586" algn="l" defTabSz="457173" rtl="0" eaLnBrk="1" latinLnBrk="0" hangingPunct="1">
        <a:spcBef>
          <a:spcPct val="20000"/>
        </a:spcBef>
        <a:buFont typeface="Arial"/>
        <a:buChar char="•"/>
        <a:defRPr sz="2000" kern="1200">
          <a:solidFill>
            <a:schemeClr val="tx1"/>
          </a:solidFill>
          <a:latin typeface="+mn-lt"/>
          <a:ea typeface="+mn-ea"/>
          <a:cs typeface="+mn-cs"/>
        </a:defRPr>
      </a:lvl7pPr>
      <a:lvl8pPr marL="3428802" indent="-228586" algn="l" defTabSz="457173" rtl="0" eaLnBrk="1" latinLnBrk="0" hangingPunct="1">
        <a:spcBef>
          <a:spcPct val="20000"/>
        </a:spcBef>
        <a:buFont typeface="Arial"/>
        <a:buChar char="•"/>
        <a:defRPr sz="2000" kern="1200">
          <a:solidFill>
            <a:schemeClr val="tx1"/>
          </a:solidFill>
          <a:latin typeface="+mn-lt"/>
          <a:ea typeface="+mn-ea"/>
          <a:cs typeface="+mn-cs"/>
        </a:defRPr>
      </a:lvl8pPr>
      <a:lvl9pPr marL="3885975" indent="-228586" algn="l" defTabSz="45717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8"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8"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9" y="-993"/>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34" name="Freeform 6"/>
              <p:cNvSpPr>
                <a:spLocks/>
              </p:cNvSpPr>
              <p:nvPr/>
            </p:nvSpPr>
            <p:spPr bwMode="ltGray">
              <a:xfrm rot="-5400000">
                <a:off x="982"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35" name="Freeform 7"/>
              <p:cNvSpPr>
                <a:spLocks/>
              </p:cNvSpPr>
              <p:nvPr/>
            </p:nvSpPr>
            <p:spPr bwMode="ltGray">
              <a:xfrm rot="-5400000">
                <a:off x="-57" y="1752"/>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36" name="Freeform 8"/>
              <p:cNvSpPr>
                <a:spLocks/>
              </p:cNvSpPr>
              <p:nvPr/>
            </p:nvSpPr>
            <p:spPr bwMode="ltGray">
              <a:xfrm rot="-5400000">
                <a:off x="664" y="1733"/>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37" name="Freeform 9"/>
              <p:cNvSpPr>
                <a:spLocks/>
              </p:cNvSpPr>
              <p:nvPr/>
            </p:nvSpPr>
            <p:spPr bwMode="ltGray">
              <a:xfrm rot="-5400000">
                <a:off x="442" y="1699"/>
                <a:ext cx="624" cy="362"/>
              </a:xfrm>
              <a:custGeom>
                <a:avLst/>
                <a:gdLst>
                  <a:gd name="T0" fmla="*/ 0 w 624"/>
                  <a:gd name="T1" fmla="*/ 0 h 272"/>
                  <a:gd name="T2" fmla="*/ 0 w 624"/>
                  <a:gd name="T3" fmla="*/ 853 h 272"/>
                  <a:gd name="T4" fmla="*/ 240 w 624"/>
                  <a:gd name="T5" fmla="*/ 753 h 272"/>
                  <a:gd name="T6" fmla="*/ 624 w 624"/>
                  <a:gd name="T7" fmla="*/ 85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38" name="Freeform 10"/>
              <p:cNvSpPr>
                <a:spLocks/>
              </p:cNvSpPr>
              <p:nvPr/>
            </p:nvSpPr>
            <p:spPr bwMode="ltGray">
              <a:xfrm rot="-5400000">
                <a:off x="156" y="1726"/>
                <a:ext cx="632" cy="315"/>
              </a:xfrm>
              <a:custGeom>
                <a:avLst/>
                <a:gdLst>
                  <a:gd name="T0" fmla="*/ 8 w 632"/>
                  <a:gd name="T1" fmla="*/ 26 h 362"/>
                  <a:gd name="T2" fmla="*/ 8 w 632"/>
                  <a:gd name="T3" fmla="*/ 182 h 362"/>
                  <a:gd name="T4" fmla="*/ 248 w 632"/>
                  <a:gd name="T5" fmla="*/ 182 h 362"/>
                  <a:gd name="T6" fmla="*/ 632 w 632"/>
                  <a:gd name="T7" fmla="*/ 182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39" name="Freeform 11"/>
              <p:cNvSpPr>
                <a:spLocks/>
              </p:cNvSpPr>
              <p:nvPr/>
            </p:nvSpPr>
            <p:spPr bwMode="ltGray">
              <a:xfrm rot="-5400000">
                <a:off x="3211" y="1664"/>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0" name="Freeform 12"/>
              <p:cNvSpPr>
                <a:spLocks/>
              </p:cNvSpPr>
              <p:nvPr/>
            </p:nvSpPr>
            <p:spPr bwMode="ltGray">
              <a:xfrm rot="-5400000">
                <a:off x="2870" y="1664"/>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1" name="Freeform 13"/>
              <p:cNvSpPr>
                <a:spLocks/>
              </p:cNvSpPr>
              <p:nvPr/>
            </p:nvSpPr>
            <p:spPr bwMode="ltGray">
              <a:xfrm rot="-5400000">
                <a:off x="1830"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2" name="Freeform 14"/>
              <p:cNvSpPr>
                <a:spLocks/>
              </p:cNvSpPr>
              <p:nvPr/>
            </p:nvSpPr>
            <p:spPr bwMode="ltGray">
              <a:xfrm rot="-5400000">
                <a:off x="2551" y="1728"/>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3" name="Freeform 15"/>
              <p:cNvSpPr>
                <a:spLocks/>
              </p:cNvSpPr>
              <p:nvPr/>
            </p:nvSpPr>
            <p:spPr bwMode="ltGray">
              <a:xfrm rot="-5400000">
                <a:off x="2330"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4" name="Freeform 16"/>
              <p:cNvSpPr>
                <a:spLocks/>
              </p:cNvSpPr>
              <p:nvPr/>
            </p:nvSpPr>
            <p:spPr bwMode="ltGray">
              <a:xfrm rot="-5400000">
                <a:off x="2043"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5" name="Freeform 17"/>
              <p:cNvSpPr>
                <a:spLocks/>
              </p:cNvSpPr>
              <p:nvPr/>
            </p:nvSpPr>
            <p:spPr bwMode="ltGray">
              <a:xfrm rot="-5400000">
                <a:off x="4077"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6" name="Freeform 18"/>
              <p:cNvSpPr>
                <a:spLocks/>
              </p:cNvSpPr>
              <p:nvPr/>
            </p:nvSpPr>
            <p:spPr bwMode="ltGray">
              <a:xfrm rot="-5400000">
                <a:off x="3736"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7" name="Freeform 19"/>
              <p:cNvSpPr>
                <a:spLocks/>
              </p:cNvSpPr>
              <p:nvPr/>
            </p:nvSpPr>
            <p:spPr bwMode="ltGray">
              <a:xfrm rot="-5400000">
                <a:off x="4584"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8"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49" name="Freeform 21"/>
              <p:cNvSpPr>
                <a:spLocks/>
              </p:cNvSpPr>
              <p:nvPr/>
            </p:nvSpPr>
            <p:spPr bwMode="ltGray">
              <a:xfrm rot="-5400000">
                <a:off x="5084"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50" name="Freeform 22"/>
              <p:cNvSpPr>
                <a:spLocks/>
              </p:cNvSpPr>
              <p:nvPr/>
            </p:nvSpPr>
            <p:spPr bwMode="ltGray">
              <a:xfrm rot="-5400000">
                <a:off x="4797"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grpSp>
        <p:sp>
          <p:nvSpPr>
            <p:cNvPr id="1030" name="Freeform 23"/>
            <p:cNvSpPr>
              <a:spLocks/>
            </p:cNvSpPr>
            <p:nvPr/>
          </p:nvSpPr>
          <p:spPr bwMode="ltGray">
            <a:xfrm rot="16200000" flipH="1">
              <a:off x="-1954" y="1951"/>
              <a:ext cx="4320" cy="412"/>
            </a:xfrm>
            <a:custGeom>
              <a:avLst/>
              <a:gdLst>
                <a:gd name="T0" fmla="*/ 0 w 5762"/>
                <a:gd name="T1" fmla="*/ 258 h 385"/>
                <a:gd name="T2" fmla="*/ 1820 w 5762"/>
                <a:gd name="T3" fmla="*/ 246 h 385"/>
                <a:gd name="T4" fmla="*/ 1820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1820 w 5761"/>
                <a:gd name="T3" fmla="*/ 0 h 189"/>
                <a:gd name="T4" fmla="*/ 1820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Calibri" charset="0"/>
                <a:ea typeface="ＭＳ Ｐゴシック" charset="0"/>
                <a:cs typeface="ＭＳ Ｐゴシック"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9808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4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4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4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6.jpe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49.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rROM2O_GY3U" TargetMode="External"/><Relationship Id="rId4" Type="http://schemas.openxmlformats.org/officeDocument/2006/relationships/hyperlink" Target="https://www.youtube.com/watch?v=Vx9KzBx4nNc" TargetMode="External"/><Relationship Id="rId5" Type="http://schemas.openxmlformats.org/officeDocument/2006/relationships/hyperlink" Target="https://www.youtube.com/watch?v=dfF2wpsKytI" TargetMode="External"/><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46.xml"/><Relationship Id="rId2" Type="http://schemas.openxmlformats.org/officeDocument/2006/relationships/hyperlink" Target="https://www.youtube.com/watch?v=kCbuMIDcAYQ"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hyperlink" Target="http://www.youtube.com/watch?v=h-0rJlj_vwA&amp;NR=1" TargetMode="Externa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5.jpeg"/><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3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9.jpeg"/><Relationship Id="rId3"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5Sb1W0uu8w0" TargetMode="External"/><Relationship Id="rId4" Type="http://schemas.openxmlformats.org/officeDocument/2006/relationships/hyperlink" Target="http://www.youtube.com/watch?v=sxyR_zOzW-s" TargetMode="External"/><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46.xml"/><Relationship Id="rId2" Type="http://schemas.openxmlformats.org/officeDocument/2006/relationships/hyperlink" Target="http://www.youtube.com/watch?v=t-qk4FMTkK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3.jpeg"/><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500" dirty="0" smtClean="0"/>
              <a:t>Postwar Affluence-1950s </a:t>
            </a:r>
            <a:r>
              <a:rPr lang="en-US" sz="3500" smtClean="0"/>
              <a:t>Domestic </a:t>
            </a:r>
            <a:r>
              <a:rPr lang="en-US" sz="3500" smtClean="0"/>
              <a:t>Policy</a:t>
            </a:r>
            <a:endParaRPr lang="en-US" sz="3500" dirty="0"/>
          </a:p>
        </p:txBody>
      </p:sp>
      <p:sp>
        <p:nvSpPr>
          <p:cNvPr id="3" name="Subtitle 2"/>
          <p:cNvSpPr>
            <a:spLocks noGrp="1"/>
          </p:cNvSpPr>
          <p:nvPr>
            <p:ph type="subTitle" idx="1"/>
          </p:nvPr>
        </p:nvSpPr>
        <p:spPr/>
        <p:txBody>
          <a:bodyPr>
            <a:normAutofit lnSpcReduction="10000"/>
          </a:bodyPr>
          <a:lstStyle/>
          <a:p>
            <a:r>
              <a:rPr lang="en-US" dirty="0" smtClean="0"/>
              <a:t>Mr. Winchell</a:t>
            </a:r>
          </a:p>
          <a:p>
            <a:r>
              <a:rPr lang="en-US" dirty="0" smtClean="0"/>
              <a:t>APUSH</a:t>
            </a:r>
            <a:br>
              <a:rPr lang="en-US" dirty="0" smtClean="0"/>
            </a:br>
            <a:r>
              <a:rPr lang="en-US" dirty="0" smtClean="0"/>
              <a:t>Period 8</a:t>
            </a:r>
            <a:endParaRPr lang="en-US" dirty="0"/>
          </a:p>
        </p:txBody>
      </p:sp>
    </p:spTree>
    <p:extLst>
      <p:ext uri="{BB962C8B-B14F-4D97-AF65-F5344CB8AC3E}">
        <p14:creationId xmlns:p14="http://schemas.microsoft.com/office/powerpoint/2010/main" val="62686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153400" cy="914400"/>
          </a:xfrm>
        </p:spPr>
        <p:txBody>
          <a:bodyPr/>
          <a:lstStyle/>
          <a:p>
            <a:r>
              <a:rPr lang="en-US">
                <a:latin typeface="Times New Roman" charset="0"/>
              </a:rPr>
              <a:t>The 1950s: The Baby Boom </a:t>
            </a:r>
          </a:p>
        </p:txBody>
      </p:sp>
      <p:sp>
        <p:nvSpPr>
          <p:cNvPr id="9219" name="Rectangle 3"/>
          <p:cNvSpPr>
            <a:spLocks noGrp="1" noChangeArrowheads="1"/>
          </p:cNvSpPr>
          <p:nvPr>
            <p:ph type="body" idx="1"/>
          </p:nvPr>
        </p:nvSpPr>
        <p:spPr>
          <a:xfrm>
            <a:off x="838200" y="914400"/>
            <a:ext cx="8305800" cy="5943600"/>
          </a:xfrm>
        </p:spPr>
        <p:txBody>
          <a:bodyPr>
            <a:normAutofit lnSpcReduction="10000"/>
          </a:bodyPr>
          <a:lstStyle/>
          <a:p>
            <a:r>
              <a:rPr lang="en-US" sz="3900">
                <a:latin typeface="Arial" charset="0"/>
              </a:rPr>
              <a:t>Americans</a:t>
            </a:r>
            <a:r>
              <a:rPr lang="en-US" sz="3000">
                <a:latin typeface="Arial" charset="0"/>
              </a:rPr>
              <a:t> </a:t>
            </a:r>
            <a:r>
              <a:rPr lang="en-US" sz="3900">
                <a:latin typeface="Arial" charset="0"/>
              </a:rPr>
              <a:t>produced</a:t>
            </a:r>
            <a:r>
              <a:rPr lang="en-US" sz="3000">
                <a:latin typeface="Arial" charset="0"/>
              </a:rPr>
              <a:t> </a:t>
            </a:r>
            <a:r>
              <a:rPr lang="en-US" sz="3900">
                <a:latin typeface="Arial" charset="0"/>
              </a:rPr>
              <a:t>a</a:t>
            </a:r>
            <a:r>
              <a:rPr lang="en-US" sz="3000">
                <a:latin typeface="Arial" charset="0"/>
              </a:rPr>
              <a:t> </a:t>
            </a:r>
            <a:r>
              <a:rPr lang="ja-JP" altLang="en-US" sz="3900">
                <a:latin typeface="Arial" charset="0"/>
              </a:rPr>
              <a:t>“</a:t>
            </a:r>
            <a:r>
              <a:rPr lang="en-US" sz="3900" u="sng">
                <a:latin typeface="Arial" charset="0"/>
              </a:rPr>
              <a:t>baby</a:t>
            </a:r>
            <a:r>
              <a:rPr lang="en-US" sz="3000" u="sng">
                <a:latin typeface="Arial" charset="0"/>
              </a:rPr>
              <a:t> </a:t>
            </a:r>
            <a:r>
              <a:rPr lang="en-US" sz="3900" u="sng">
                <a:latin typeface="Arial" charset="0"/>
              </a:rPr>
              <a:t>boom</a:t>
            </a:r>
            <a:r>
              <a:rPr lang="ja-JP" altLang="en-US" sz="3900">
                <a:latin typeface="Arial" charset="0"/>
              </a:rPr>
              <a:t>”</a:t>
            </a:r>
            <a:r>
              <a:rPr lang="en-US" sz="3900">
                <a:latin typeface="Arial" charset="0"/>
              </a:rPr>
              <a:t>   in the 1950s, leading to the largest generation in U.S. history</a:t>
            </a:r>
          </a:p>
          <a:p>
            <a:pPr lvl="1"/>
            <a:r>
              <a:rPr lang="en-US" sz="3900">
                <a:latin typeface="Arial" charset="0"/>
              </a:rPr>
              <a:t>The return of soldiers from war led to an increase in marriages </a:t>
            </a:r>
            <a:br>
              <a:rPr lang="en-US" sz="3900">
                <a:latin typeface="Arial" charset="0"/>
              </a:rPr>
            </a:br>
            <a:r>
              <a:rPr lang="en-US" sz="3900">
                <a:latin typeface="Arial" charset="0"/>
              </a:rPr>
              <a:t>&amp; a rise in the birthrate</a:t>
            </a:r>
          </a:p>
          <a:p>
            <a:pPr lvl="1"/>
            <a:r>
              <a:rPr lang="en-US" sz="3900">
                <a:latin typeface="Arial" charset="0"/>
              </a:rPr>
              <a:t>The baby boom led to a demand for new baby products, schools, &amp; homes for growing families </a:t>
            </a:r>
          </a:p>
        </p:txBody>
      </p:sp>
    </p:spTree>
    <p:extLst>
      <p:ext uri="{BB962C8B-B14F-4D97-AF65-F5344CB8AC3E}">
        <p14:creationId xmlns:p14="http://schemas.microsoft.com/office/powerpoint/2010/main" val="15580563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0"/>
            <a:ext cx="9144000" cy="609600"/>
          </a:xfrm>
        </p:spPr>
        <p:txBody>
          <a:bodyPr/>
          <a:lstStyle/>
          <a:p>
            <a:pPr eaLnBrk="1" hangingPunct="1"/>
            <a:r>
              <a:rPr lang="en-US">
                <a:latin typeface="Arial" charset="0"/>
              </a:rPr>
              <a:t>Baby Boom (1946-1964)</a:t>
            </a:r>
          </a:p>
        </p:txBody>
      </p:sp>
      <p:pic>
        <p:nvPicPr>
          <p:cNvPr id="50178" name="Picture 7" descr="usbrate.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838200"/>
            <a:ext cx="9144000" cy="5853113"/>
          </a:xfrm>
        </p:spPr>
      </p:pic>
    </p:spTree>
    <p:extLst>
      <p:ext uri="{BB962C8B-B14F-4D97-AF65-F5344CB8AC3E}">
        <p14:creationId xmlns:p14="http://schemas.microsoft.com/office/powerpoint/2010/main" val="34004202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0" y="0"/>
            <a:ext cx="9144000" cy="685800"/>
          </a:xfrm>
        </p:spPr>
        <p:txBody>
          <a:bodyPr/>
          <a:lstStyle/>
          <a:p>
            <a:pPr eaLnBrk="1" hangingPunct="1"/>
            <a:r>
              <a:rPr lang="en-US">
                <a:latin typeface="Arial" charset="0"/>
              </a:rPr>
              <a:t>American Suburbia</a:t>
            </a:r>
          </a:p>
        </p:txBody>
      </p:sp>
      <p:sp>
        <p:nvSpPr>
          <p:cNvPr id="25605" name="Rectangle 5"/>
          <p:cNvSpPr>
            <a:spLocks noGrp="1" noRot="1" noChangeArrowheads="1"/>
          </p:cNvSpPr>
          <p:nvPr>
            <p:ph type="body" sz="half" idx="1"/>
          </p:nvPr>
        </p:nvSpPr>
        <p:spPr>
          <a:xfrm>
            <a:off x="0" y="990600"/>
            <a:ext cx="4495800" cy="5867400"/>
          </a:xfrm>
        </p:spPr>
        <p:txBody>
          <a:bodyPr/>
          <a:lstStyle/>
          <a:p>
            <a:pPr eaLnBrk="1" hangingPunct="1"/>
            <a:r>
              <a:rPr lang="en-US" sz="2800">
                <a:latin typeface="Arial" charset="0"/>
              </a:rPr>
              <a:t>Causes</a:t>
            </a:r>
          </a:p>
          <a:p>
            <a:pPr lvl="1" eaLnBrk="1" hangingPunct="1"/>
            <a:r>
              <a:rPr lang="en-US" sz="2400">
                <a:latin typeface="Arial" charset="0"/>
              </a:rPr>
              <a:t>Postwar economic expansion</a:t>
            </a:r>
          </a:p>
          <a:p>
            <a:pPr lvl="1" eaLnBrk="1" hangingPunct="1"/>
            <a:r>
              <a:rPr lang="en-US" sz="2400">
                <a:latin typeface="Arial" charset="0"/>
              </a:rPr>
              <a:t>G.I. Bill and FHA</a:t>
            </a:r>
          </a:p>
          <a:p>
            <a:pPr lvl="1" eaLnBrk="1" hangingPunct="1"/>
            <a:r>
              <a:rPr lang="en-US" sz="2400">
                <a:latin typeface="Arial" charset="0"/>
              </a:rPr>
              <a:t>Great Migration</a:t>
            </a:r>
          </a:p>
          <a:p>
            <a:pPr lvl="1" eaLnBrk="1" hangingPunct="1"/>
            <a:r>
              <a:rPr lang="en-US" sz="2400">
                <a:latin typeface="Arial" charset="0"/>
              </a:rPr>
              <a:t>Interstate highways</a:t>
            </a:r>
            <a:endParaRPr lang="en-US" sz="2400" b="1">
              <a:latin typeface="Arial" charset="0"/>
            </a:endParaRPr>
          </a:p>
          <a:p>
            <a:pPr eaLnBrk="1" hangingPunct="1"/>
            <a:r>
              <a:rPr lang="en-US" sz="2800">
                <a:latin typeface="Arial" charset="0"/>
              </a:rPr>
              <a:t>Details</a:t>
            </a:r>
          </a:p>
          <a:p>
            <a:pPr lvl="1" eaLnBrk="1" hangingPunct="1"/>
            <a:r>
              <a:rPr lang="en-US" sz="2400">
                <a:latin typeface="Arial" charset="0"/>
              </a:rPr>
              <a:t>Single-family homes</a:t>
            </a:r>
          </a:p>
          <a:p>
            <a:pPr lvl="1" eaLnBrk="1" hangingPunct="1"/>
            <a:r>
              <a:rPr lang="en-US" sz="2400">
                <a:latin typeface="Arial" charset="0"/>
              </a:rPr>
              <a:t>Subdivisions and zoning</a:t>
            </a:r>
          </a:p>
          <a:p>
            <a:pPr lvl="1" eaLnBrk="1" hangingPunct="1"/>
            <a:r>
              <a:rPr lang="en-US" sz="2400">
                <a:latin typeface="Arial" charset="0"/>
              </a:rPr>
              <a:t>Shopping malls</a:t>
            </a:r>
          </a:p>
          <a:p>
            <a:pPr eaLnBrk="1" hangingPunct="1"/>
            <a:r>
              <a:rPr lang="en-US" sz="2800">
                <a:latin typeface="Arial" charset="0"/>
              </a:rPr>
              <a:t>Effects</a:t>
            </a:r>
          </a:p>
          <a:p>
            <a:pPr lvl="1" eaLnBrk="1" hangingPunct="1"/>
            <a:r>
              <a:rPr lang="ja-JP" altLang="en-US" sz="2400">
                <a:latin typeface="Arial" charset="0"/>
              </a:rPr>
              <a:t>“</a:t>
            </a:r>
            <a:r>
              <a:rPr lang="en-US" sz="2400">
                <a:latin typeface="Arial" charset="0"/>
              </a:rPr>
              <a:t>White flight</a:t>
            </a:r>
            <a:r>
              <a:rPr lang="ja-JP" altLang="en-US" sz="2400">
                <a:latin typeface="Arial" charset="0"/>
              </a:rPr>
              <a:t>”</a:t>
            </a:r>
            <a:endParaRPr lang="en-US" sz="2400">
              <a:latin typeface="Arial" charset="0"/>
            </a:endParaRPr>
          </a:p>
          <a:p>
            <a:pPr lvl="1" eaLnBrk="1" hangingPunct="1"/>
            <a:r>
              <a:rPr lang="en-US" sz="2400">
                <a:latin typeface="Arial" charset="0"/>
              </a:rPr>
              <a:t>Urban decay</a:t>
            </a:r>
          </a:p>
        </p:txBody>
      </p:sp>
      <p:pic>
        <p:nvPicPr>
          <p:cNvPr id="51203" name="Picture 8" descr="&#10;levittown.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5400" y="838200"/>
            <a:ext cx="4038600" cy="2947988"/>
          </a:xfrm>
        </p:spPr>
      </p:pic>
      <p:pic>
        <p:nvPicPr>
          <p:cNvPr id="51204" name="Picture 9" descr="12levittown.CA01.jpg                                           000A84C2Macintosh HD                   C5A9507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0" y="3810000"/>
            <a:ext cx="4572000" cy="3048000"/>
          </a:xfrm>
        </p:spPr>
      </p:pic>
    </p:spTree>
    <p:extLst>
      <p:ext uri="{BB962C8B-B14F-4D97-AF65-F5344CB8AC3E}">
        <p14:creationId xmlns:p14="http://schemas.microsoft.com/office/powerpoint/2010/main" val="22770459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0"/>
            <a:ext cx="8153400" cy="914400"/>
          </a:xfrm>
        </p:spPr>
        <p:txBody>
          <a:bodyPr/>
          <a:lstStyle/>
          <a:p>
            <a:r>
              <a:rPr lang="en-US">
                <a:latin typeface="Times New Roman" charset="0"/>
              </a:rPr>
              <a:t>The 1950s: Automania </a:t>
            </a:r>
          </a:p>
        </p:txBody>
      </p:sp>
      <p:sp>
        <p:nvSpPr>
          <p:cNvPr id="17411" name="Rectangle 3"/>
          <p:cNvSpPr>
            <a:spLocks noGrp="1" noChangeArrowheads="1"/>
          </p:cNvSpPr>
          <p:nvPr>
            <p:ph type="body" idx="1"/>
          </p:nvPr>
        </p:nvSpPr>
        <p:spPr>
          <a:xfrm>
            <a:off x="838200" y="914400"/>
            <a:ext cx="8305800" cy="5943600"/>
          </a:xfrm>
        </p:spPr>
        <p:txBody>
          <a:bodyPr/>
          <a:lstStyle/>
          <a:p>
            <a:pPr>
              <a:lnSpc>
                <a:spcPct val="90000"/>
              </a:lnSpc>
            </a:pPr>
            <a:r>
              <a:rPr lang="en-US" sz="3900">
                <a:latin typeface="Arial" charset="0"/>
              </a:rPr>
              <a:t>In the 1950s, Americans bought cars in record numbers:</a:t>
            </a:r>
          </a:p>
          <a:p>
            <a:pPr lvl="1">
              <a:lnSpc>
                <a:spcPct val="90000"/>
              </a:lnSpc>
            </a:pPr>
            <a:r>
              <a:rPr lang="en-US" sz="3900">
                <a:latin typeface="Arial" charset="0"/>
              </a:rPr>
              <a:t>The growth of suburbs, creative advertising, easy credit, &amp; cheap gasoline led to a car boom</a:t>
            </a:r>
          </a:p>
          <a:p>
            <a:pPr lvl="1">
              <a:lnSpc>
                <a:spcPct val="90000"/>
              </a:lnSpc>
            </a:pPr>
            <a:r>
              <a:rPr lang="en-US" sz="3900">
                <a:latin typeface="Arial" charset="0"/>
              </a:rPr>
              <a:t>Congress added 41,000 miles of expressway when the Interstate Highway Act was passed in 1956</a:t>
            </a:r>
          </a:p>
          <a:p>
            <a:pPr lvl="1">
              <a:lnSpc>
                <a:spcPct val="90000"/>
              </a:lnSpc>
            </a:pPr>
            <a:r>
              <a:rPr lang="en-US" sz="3900">
                <a:latin typeface="Arial" charset="0"/>
              </a:rPr>
              <a:t>Automobile companies made big, powerful, flashy cars </a:t>
            </a:r>
          </a:p>
        </p:txBody>
      </p:sp>
    </p:spTree>
    <p:extLst>
      <p:ext uri="{BB962C8B-B14F-4D97-AF65-F5344CB8AC3E}">
        <p14:creationId xmlns:p14="http://schemas.microsoft.com/office/powerpoint/2010/main" val="689242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map_26_01a_highw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330200"/>
            <a:ext cx="7739063"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948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map_26_01b_highw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330200"/>
            <a:ext cx="7672388"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8701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0"/>
            <a:ext cx="8153400" cy="914400"/>
          </a:xfrm>
        </p:spPr>
        <p:txBody>
          <a:bodyPr/>
          <a:lstStyle/>
          <a:p>
            <a:r>
              <a:rPr lang="en-US">
                <a:latin typeface="Times New Roman" charset="0"/>
              </a:rPr>
              <a:t>The 1950s: Popular Culture</a:t>
            </a:r>
          </a:p>
        </p:txBody>
      </p:sp>
      <p:sp>
        <p:nvSpPr>
          <p:cNvPr id="23555" name="Rectangle 3"/>
          <p:cNvSpPr>
            <a:spLocks noGrp="1" noChangeArrowheads="1"/>
          </p:cNvSpPr>
          <p:nvPr>
            <p:ph type="body" idx="1"/>
          </p:nvPr>
        </p:nvSpPr>
        <p:spPr>
          <a:xfrm>
            <a:off x="838200" y="914400"/>
            <a:ext cx="8305800" cy="5943600"/>
          </a:xfrm>
        </p:spPr>
        <p:txBody>
          <a:bodyPr/>
          <a:lstStyle/>
          <a:p>
            <a:r>
              <a:rPr lang="en-US" sz="3900">
                <a:latin typeface="Arial" charset="0"/>
              </a:rPr>
              <a:t>Americans in the 1950s enjoyed new forms of entertainment:</a:t>
            </a:r>
          </a:p>
          <a:p>
            <a:pPr lvl="1"/>
            <a:r>
              <a:rPr lang="en-US" sz="3900">
                <a:latin typeface="Arial" charset="0"/>
              </a:rPr>
              <a:t>Television</a:t>
            </a:r>
            <a:r>
              <a:rPr lang="en-US" sz="3000">
                <a:latin typeface="Arial" charset="0"/>
              </a:rPr>
              <a:t> </a:t>
            </a:r>
            <a:r>
              <a:rPr lang="en-US" sz="3900">
                <a:latin typeface="Arial" charset="0"/>
              </a:rPr>
              <a:t>boomed</a:t>
            </a:r>
            <a:r>
              <a:rPr lang="en-US" sz="3000">
                <a:latin typeface="Arial" charset="0"/>
              </a:rPr>
              <a:t> </a:t>
            </a:r>
            <a:r>
              <a:rPr lang="en-US" sz="3900">
                <a:latin typeface="Arial" charset="0"/>
              </a:rPr>
              <a:t>as</a:t>
            </a:r>
            <a:r>
              <a:rPr lang="en-US" sz="3000">
                <a:latin typeface="Arial" charset="0"/>
              </a:rPr>
              <a:t> </a:t>
            </a:r>
            <a:r>
              <a:rPr lang="en-US" sz="3900">
                <a:latin typeface="Arial" charset="0"/>
              </a:rPr>
              <a:t>Americans watched</a:t>
            </a:r>
            <a:r>
              <a:rPr lang="en-US" sz="3000">
                <a:latin typeface="Arial" charset="0"/>
              </a:rPr>
              <a:t> </a:t>
            </a:r>
            <a:r>
              <a:rPr lang="en-US" sz="3900">
                <a:latin typeface="Arial" charset="0"/>
              </a:rPr>
              <a:t>comedies,</a:t>
            </a:r>
            <a:r>
              <a:rPr lang="en-US" sz="3000">
                <a:latin typeface="Arial" charset="0"/>
              </a:rPr>
              <a:t> </a:t>
            </a:r>
            <a:r>
              <a:rPr lang="en-US" sz="3900">
                <a:latin typeface="Arial" charset="0"/>
              </a:rPr>
              <a:t>news</a:t>
            </a:r>
            <a:r>
              <a:rPr lang="en-US" sz="3000">
                <a:latin typeface="Arial" charset="0"/>
              </a:rPr>
              <a:t> </a:t>
            </a:r>
            <a:r>
              <a:rPr lang="en-US" sz="3900">
                <a:latin typeface="Arial" charset="0"/>
              </a:rPr>
              <a:t>reports, westerns, &amp; variety shows</a:t>
            </a:r>
          </a:p>
          <a:p>
            <a:pPr lvl="1"/>
            <a:r>
              <a:rPr lang="en-US" sz="3900">
                <a:latin typeface="Arial" charset="0"/>
              </a:rPr>
              <a:t>TV ownership jumped from 9% in 1950 to 90% by 1960 (45 million)</a:t>
            </a:r>
          </a:p>
          <a:p>
            <a:pPr lvl="1"/>
            <a:r>
              <a:rPr lang="en-US" sz="3900">
                <a:latin typeface="Arial" charset="0"/>
              </a:rPr>
              <a:t>Businesses took advantage of TV to advertise goods to buyers</a:t>
            </a:r>
          </a:p>
        </p:txBody>
      </p:sp>
    </p:spTree>
    <p:extLst>
      <p:ext uri="{BB962C8B-B14F-4D97-AF65-F5344CB8AC3E}">
        <p14:creationId xmlns:p14="http://schemas.microsoft.com/office/powerpoint/2010/main" val="28163392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0"/>
            <a:ext cx="7772400" cy="914400"/>
          </a:xfrm>
        </p:spPr>
        <p:txBody>
          <a:bodyPr/>
          <a:lstStyle/>
          <a:p>
            <a:r>
              <a:rPr lang="en-US">
                <a:latin typeface="Times New Roman" charset="0"/>
              </a:rPr>
              <a:t>The 1950s: Popular Culture</a:t>
            </a:r>
          </a:p>
        </p:txBody>
      </p:sp>
      <p:sp>
        <p:nvSpPr>
          <p:cNvPr id="26627" name="Rectangle 3"/>
          <p:cNvSpPr>
            <a:spLocks noGrp="1" noChangeArrowheads="1"/>
          </p:cNvSpPr>
          <p:nvPr>
            <p:ph type="body" idx="1"/>
          </p:nvPr>
        </p:nvSpPr>
        <p:spPr>
          <a:xfrm>
            <a:off x="838200" y="914400"/>
            <a:ext cx="8305800" cy="5943600"/>
          </a:xfrm>
        </p:spPr>
        <p:txBody>
          <a:bodyPr/>
          <a:lstStyle/>
          <a:p>
            <a:r>
              <a:rPr lang="en-US" sz="3900">
                <a:latin typeface="Arial" charset="0"/>
              </a:rPr>
              <a:t>Music changed in the 1950s:</a:t>
            </a:r>
          </a:p>
          <a:p>
            <a:pPr lvl="1"/>
            <a:r>
              <a:rPr lang="ja-JP" altLang="en-US" sz="3900">
                <a:latin typeface="Arial" charset="0"/>
              </a:rPr>
              <a:t>“</a:t>
            </a:r>
            <a:r>
              <a:rPr lang="en-US" sz="3900">
                <a:latin typeface="Arial" charset="0"/>
              </a:rPr>
              <a:t>Doo-wop</a:t>
            </a:r>
            <a:r>
              <a:rPr lang="ja-JP" altLang="en-US" sz="3900">
                <a:latin typeface="Arial" charset="0"/>
              </a:rPr>
              <a:t>”</a:t>
            </a:r>
            <a:r>
              <a:rPr lang="en-US" sz="3900">
                <a:latin typeface="Arial" charset="0"/>
              </a:rPr>
              <a:t> music dominated the early 1950s, but, was challenged in popularity by </a:t>
            </a:r>
            <a:r>
              <a:rPr lang="en-US" sz="3900" u="sng">
                <a:latin typeface="Arial" charset="0"/>
              </a:rPr>
              <a:t>rock n</a:t>
            </a:r>
            <a:r>
              <a:rPr lang="ja-JP" altLang="en-US" sz="3900" u="sng">
                <a:latin typeface="Arial" charset="0"/>
              </a:rPr>
              <a:t>’</a:t>
            </a:r>
            <a:r>
              <a:rPr lang="en-US" sz="3900" u="sng">
                <a:latin typeface="Arial" charset="0"/>
              </a:rPr>
              <a:t> roll</a:t>
            </a:r>
            <a:endParaRPr lang="en-US" sz="3900">
              <a:latin typeface="Arial" charset="0"/>
            </a:endParaRPr>
          </a:p>
          <a:p>
            <a:pPr lvl="1"/>
            <a:r>
              <a:rPr lang="en-US" sz="3900">
                <a:latin typeface="Arial" charset="0"/>
              </a:rPr>
              <a:t>Rock </a:t>
            </a:r>
            <a:r>
              <a:rPr lang="ja-JP" altLang="en-US" sz="3900">
                <a:latin typeface="Arial" charset="0"/>
              </a:rPr>
              <a:t>‘</a:t>
            </a:r>
            <a:r>
              <a:rPr lang="en-US" sz="3900">
                <a:latin typeface="Arial" charset="0"/>
              </a:rPr>
              <a:t>n</a:t>
            </a:r>
            <a:r>
              <a:rPr lang="ja-JP" altLang="en-US" sz="3900">
                <a:latin typeface="Arial" charset="0"/>
              </a:rPr>
              <a:t>’</a:t>
            </a:r>
            <a:r>
              <a:rPr lang="en-US" sz="3900">
                <a:latin typeface="Arial" charset="0"/>
              </a:rPr>
              <a:t> roll music was inspired by black artists, but Elvis Presley made it popular among the youth</a:t>
            </a:r>
          </a:p>
          <a:p>
            <a:pPr lvl="1"/>
            <a:r>
              <a:rPr lang="en-US" sz="3900">
                <a:latin typeface="Arial" charset="0"/>
              </a:rPr>
              <a:t>Rock</a:t>
            </a:r>
            <a:r>
              <a:rPr lang="en-US" sz="3000">
                <a:latin typeface="Arial" charset="0"/>
              </a:rPr>
              <a:t> </a:t>
            </a:r>
            <a:r>
              <a:rPr lang="en-US" sz="3900">
                <a:latin typeface="Arial" charset="0"/>
              </a:rPr>
              <a:t>scared</a:t>
            </a:r>
            <a:r>
              <a:rPr lang="en-US" sz="3000">
                <a:latin typeface="Arial" charset="0"/>
              </a:rPr>
              <a:t> </a:t>
            </a:r>
            <a:r>
              <a:rPr lang="en-US" sz="3900">
                <a:latin typeface="Arial" charset="0"/>
              </a:rPr>
              <a:t>parents who thought the fast beats were immoral</a:t>
            </a:r>
          </a:p>
        </p:txBody>
      </p:sp>
    </p:spTree>
    <p:extLst>
      <p:ext uri="{BB962C8B-B14F-4D97-AF65-F5344CB8AC3E}">
        <p14:creationId xmlns:p14="http://schemas.microsoft.com/office/powerpoint/2010/main" val="5715067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457200" y="0"/>
            <a:ext cx="8229600" cy="1143000"/>
          </a:xfrm>
        </p:spPr>
        <p:txBody>
          <a:bodyPr/>
          <a:lstStyle/>
          <a:p>
            <a:pPr eaLnBrk="1" hangingPunct="1">
              <a:defRPr/>
            </a:pPr>
            <a:r>
              <a:rPr lang="en-US" sz="3600" dirty="0">
                <a:latin typeface="Impact" charset="0"/>
                <a:cs typeface="+mj-cs"/>
              </a:rPr>
              <a:t>AN AFFLUENT SOCIETY:  </a:t>
            </a:r>
            <a:r>
              <a:rPr lang="en-US" sz="3600" dirty="0">
                <a:solidFill>
                  <a:srgbClr val="000000"/>
                </a:solidFill>
                <a:latin typeface="Impact" charset="0"/>
                <a:cs typeface="+mj-cs"/>
              </a:rPr>
              <a:t>Economic Prosperity</a:t>
            </a:r>
          </a:p>
        </p:txBody>
      </p:sp>
      <p:sp>
        <p:nvSpPr>
          <p:cNvPr id="268291" name="Rectangle 3"/>
          <p:cNvSpPr>
            <a:spLocks noGrp="1" noChangeArrowheads="1"/>
          </p:cNvSpPr>
          <p:nvPr>
            <p:ph type="body" idx="1"/>
          </p:nvPr>
        </p:nvSpPr>
        <p:spPr>
          <a:xfrm>
            <a:off x="152400" y="838200"/>
            <a:ext cx="8991600" cy="5257800"/>
          </a:xfrm>
        </p:spPr>
        <p:txBody>
          <a:bodyPr/>
          <a:lstStyle/>
          <a:p>
            <a:pPr eaLnBrk="1" hangingPunct="1">
              <a:buFont typeface="Wingdings" charset="0"/>
              <a:buNone/>
              <a:defRPr/>
            </a:pPr>
            <a:r>
              <a:rPr lang="en-US">
                <a:latin typeface="Arial Narrow" charset="0"/>
                <a:cs typeface="+mn-cs"/>
              </a:rPr>
              <a:t>Reasons for Prosperity:</a:t>
            </a:r>
          </a:p>
          <a:p>
            <a:pPr eaLnBrk="1" hangingPunct="1">
              <a:defRPr/>
            </a:pPr>
            <a:r>
              <a:rPr lang="en-US">
                <a:latin typeface="Arial Narrow" charset="0"/>
                <a:cs typeface="+mn-cs"/>
              </a:rPr>
              <a:t>Pent-up [stored] savings </a:t>
            </a:r>
            <a:br>
              <a:rPr lang="en-US">
                <a:latin typeface="Arial Narrow" charset="0"/>
                <a:cs typeface="+mn-cs"/>
              </a:rPr>
            </a:br>
            <a:endParaRPr lang="en-US">
              <a:latin typeface="Arial Narrow" charset="0"/>
              <a:cs typeface="+mn-cs"/>
            </a:endParaRPr>
          </a:p>
          <a:p>
            <a:pPr eaLnBrk="1" hangingPunct="1">
              <a:defRPr/>
            </a:pPr>
            <a:r>
              <a:rPr lang="en-US" u="sng">
                <a:latin typeface="Arial Narrow" charset="0"/>
                <a:cs typeface="+mn-cs"/>
              </a:rPr>
              <a:t>Lack of foreign competition</a:t>
            </a:r>
            <a:r>
              <a:rPr lang="en-US">
                <a:latin typeface="Arial Narrow" charset="0"/>
                <a:cs typeface="+mn-cs"/>
              </a:rPr>
              <a:t/>
            </a:r>
            <a:br>
              <a:rPr lang="en-US">
                <a:latin typeface="Arial Narrow" charset="0"/>
                <a:cs typeface="+mn-cs"/>
              </a:rPr>
            </a:br>
            <a:endParaRPr lang="en-US">
              <a:latin typeface="Arial Narrow" charset="0"/>
              <a:cs typeface="+mn-cs"/>
            </a:endParaRPr>
          </a:p>
          <a:p>
            <a:pPr eaLnBrk="1" hangingPunct="1">
              <a:defRPr/>
            </a:pPr>
            <a:r>
              <a:rPr lang="en-US">
                <a:latin typeface="Arial Narrow" charset="0"/>
                <a:cs typeface="+mn-cs"/>
              </a:rPr>
              <a:t>Government spending </a:t>
            </a:r>
          </a:p>
          <a:p>
            <a:pPr lvl="1" eaLnBrk="1" hangingPunct="1">
              <a:defRPr/>
            </a:pPr>
            <a:r>
              <a:rPr lang="en-US">
                <a:latin typeface="Arial Narrow" charset="0"/>
              </a:rPr>
              <a:t> military (Korean War, Cold War)</a:t>
            </a:r>
          </a:p>
          <a:p>
            <a:pPr lvl="1" eaLnBrk="1" hangingPunct="1">
              <a:defRPr/>
            </a:pPr>
            <a:r>
              <a:rPr lang="en-US">
                <a:latin typeface="Arial Narrow" charset="0"/>
              </a:rPr>
              <a:t> G.I. Bill</a:t>
            </a:r>
            <a:br>
              <a:rPr lang="en-US">
                <a:latin typeface="Arial Narrow" charset="0"/>
              </a:rPr>
            </a:br>
            <a:endParaRPr lang="en-US">
              <a:latin typeface="Arial Narrow" charset="0"/>
            </a:endParaRPr>
          </a:p>
          <a:p>
            <a:pPr eaLnBrk="1" hangingPunct="1">
              <a:defRPr/>
            </a:pPr>
            <a:r>
              <a:rPr lang="en-US">
                <a:latin typeface="Arial Narrow" charset="0"/>
                <a:cs typeface="+mn-cs"/>
              </a:rPr>
              <a:t>Expansion of </a:t>
            </a:r>
            <a:r>
              <a:rPr lang="en-US" u="sng">
                <a:latin typeface="Arial Narrow" charset="0"/>
                <a:cs typeface="+mn-cs"/>
              </a:rPr>
              <a:t>suburbs</a:t>
            </a:r>
            <a:r>
              <a:rPr lang="en-US">
                <a:latin typeface="Arial Narrow" charset="0"/>
                <a:cs typeface="+mn-cs"/>
              </a:rPr>
              <a:t> – grew 47% during decade </a:t>
            </a:r>
          </a:p>
          <a:p>
            <a:pPr lvl="1" eaLnBrk="1" hangingPunct="1">
              <a:defRPr/>
            </a:pPr>
            <a:r>
              <a:rPr lang="en-US">
                <a:latin typeface="Arial Narrow" charset="0"/>
              </a:rPr>
              <a:t>stimulated demand for cars and homes	 </a:t>
            </a:r>
          </a:p>
        </p:txBody>
      </p:sp>
      <p:pic>
        <p:nvPicPr>
          <p:cNvPr id="38915" name="Picture 5" descr="http://www.the-peoples-forum.com/images/MadeInTheU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2200"/>
            <a:ext cx="1905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7" descr="NS&amp;I chief issues warning over index-linked savings certific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14400"/>
            <a:ext cx="2857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descr="http://graphics8.nytimes.com/images/2006/06/16/us/16suburbs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962400"/>
            <a:ext cx="3276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18" name="Straight Arrow Connector 7"/>
          <p:cNvCxnSpPr>
            <a:cxnSpLocks noChangeShapeType="1"/>
          </p:cNvCxnSpPr>
          <p:nvPr/>
        </p:nvCxnSpPr>
        <p:spPr bwMode="auto">
          <a:xfrm flipV="1">
            <a:off x="4191000" y="5334000"/>
            <a:ext cx="1295400" cy="533400"/>
          </a:xfrm>
          <a:prstGeom prst="straightConnector1">
            <a:avLst/>
          </a:prstGeom>
          <a:noFill/>
          <a:ln w="57150">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38919" name="Straight Arrow Connector 9"/>
          <p:cNvCxnSpPr>
            <a:cxnSpLocks noChangeShapeType="1"/>
          </p:cNvCxnSpPr>
          <p:nvPr/>
        </p:nvCxnSpPr>
        <p:spPr bwMode="auto">
          <a:xfrm>
            <a:off x="5029200" y="2819400"/>
            <a:ext cx="1219200" cy="1588"/>
          </a:xfrm>
          <a:prstGeom prst="straightConnector1">
            <a:avLst/>
          </a:prstGeom>
          <a:noFill/>
          <a:ln w="57150">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38920" name="Straight Arrow Connector 10"/>
          <p:cNvCxnSpPr>
            <a:cxnSpLocks noChangeShapeType="1"/>
          </p:cNvCxnSpPr>
          <p:nvPr/>
        </p:nvCxnSpPr>
        <p:spPr bwMode="auto">
          <a:xfrm>
            <a:off x="4495800" y="1828800"/>
            <a:ext cx="1219200" cy="1588"/>
          </a:xfrm>
          <a:prstGeom prst="straightConnector1">
            <a:avLst/>
          </a:prstGeom>
          <a:noFill/>
          <a:ln w="57150">
            <a:solidFill>
              <a:srgbClr val="1C1C1C"/>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5049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0"/>
            <a:ext cx="9144000" cy="1143000"/>
          </a:xfrm>
        </p:spPr>
        <p:txBody>
          <a:bodyPr/>
          <a:lstStyle/>
          <a:p>
            <a:pPr eaLnBrk="1" hangingPunct="1">
              <a:defRPr/>
            </a:pPr>
            <a:r>
              <a:rPr lang="en-US" sz="3600" dirty="0" smtClean="0">
                <a:ea typeface="+mj-ea"/>
                <a:cs typeface="+mj-cs"/>
              </a:rPr>
              <a:t>AN AFFLUENT SOCIETY: Economic Prosperity</a:t>
            </a:r>
            <a:endParaRPr lang="en-US" sz="3600" i="1" dirty="0" smtClean="0">
              <a:ea typeface="+mj-ea"/>
              <a:cs typeface="+mj-cs"/>
            </a:endParaRPr>
          </a:p>
        </p:txBody>
      </p:sp>
      <p:sp>
        <p:nvSpPr>
          <p:cNvPr id="271363" name="Rectangle 3"/>
          <p:cNvSpPr>
            <a:spLocks noGrp="1" noChangeArrowheads="1"/>
          </p:cNvSpPr>
          <p:nvPr>
            <p:ph type="body" idx="1"/>
          </p:nvPr>
        </p:nvSpPr>
        <p:spPr>
          <a:xfrm>
            <a:off x="533400" y="914400"/>
            <a:ext cx="8610600" cy="1600200"/>
          </a:xfrm>
        </p:spPr>
        <p:txBody>
          <a:bodyPr/>
          <a:lstStyle/>
          <a:p>
            <a:pPr eaLnBrk="1" hangingPunct="1">
              <a:lnSpc>
                <a:spcPct val="90000"/>
              </a:lnSpc>
              <a:defRPr/>
            </a:pPr>
            <a:r>
              <a:rPr lang="en-US" dirty="0">
                <a:latin typeface="Arial Narrow" charset="0"/>
                <a:cs typeface="+mn-cs"/>
              </a:rPr>
              <a:t>Regional Growth: The Sunbelt</a:t>
            </a:r>
          </a:p>
          <a:p>
            <a:pPr lvl="1" eaLnBrk="1" hangingPunct="1">
              <a:lnSpc>
                <a:spcPct val="90000"/>
              </a:lnSpc>
              <a:defRPr/>
            </a:pPr>
            <a:r>
              <a:rPr lang="en-US" dirty="0">
                <a:latin typeface="Arial Narrow" charset="0"/>
              </a:rPr>
              <a:t>Warmer climate, lower taxes, lower labor costs</a:t>
            </a:r>
          </a:p>
          <a:p>
            <a:pPr lvl="1" eaLnBrk="1" hangingPunct="1">
              <a:lnSpc>
                <a:spcPct val="90000"/>
              </a:lnSpc>
              <a:defRPr/>
            </a:pPr>
            <a:r>
              <a:rPr lang="en-US" dirty="0">
                <a:latin typeface="Arial Narrow" charset="0"/>
              </a:rPr>
              <a:t>Military spending </a:t>
            </a:r>
          </a:p>
        </p:txBody>
      </p:sp>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l="4500" t="22502" r="17247" b="12189"/>
          <a:stretch>
            <a:fillRect/>
          </a:stretch>
        </p:blipFill>
        <p:spPr bwMode="auto">
          <a:xfrm>
            <a:off x="1447800" y="2514600"/>
            <a:ext cx="6096000" cy="4071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1365" name="Text Box 5"/>
          <p:cNvSpPr txBox="1">
            <a:spLocks noChangeArrowheads="1"/>
          </p:cNvSpPr>
          <p:nvPr/>
        </p:nvSpPr>
        <p:spPr bwMode="auto">
          <a:xfrm>
            <a:off x="3048000" y="2514600"/>
            <a:ext cx="3276600" cy="304800"/>
          </a:xfrm>
          <a:prstGeom prst="rect">
            <a:avLst/>
          </a:prstGeom>
          <a:noFill/>
          <a:ln w="9525">
            <a:noFill/>
            <a:miter lim="800000"/>
            <a:headEnd/>
            <a:tailEnd/>
          </a:ln>
          <a:effec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defRPr/>
            </a:pPr>
            <a:r>
              <a:rPr lang="en-US" sz="1400" b="1" smtClean="0">
                <a:effectLst>
                  <a:outerShdw blurRad="38100" dist="38100" dir="2700000" algn="tl">
                    <a:srgbClr val="000000"/>
                  </a:outerShdw>
                </a:effectLst>
                <a:cs typeface="+mn-cs"/>
              </a:rPr>
              <a:t>Population Change, 1950-1960</a:t>
            </a:r>
          </a:p>
        </p:txBody>
      </p:sp>
    </p:spTree>
    <p:extLst>
      <p:ext uri="{BB962C8B-B14F-4D97-AF65-F5344CB8AC3E}">
        <p14:creationId xmlns:p14="http://schemas.microsoft.com/office/powerpoint/2010/main" val="354711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0"/>
            <a:ext cx="9144000" cy="838200"/>
          </a:xfrm>
        </p:spPr>
        <p:txBody>
          <a:bodyPr/>
          <a:lstStyle/>
          <a:p>
            <a:pPr eaLnBrk="1" hangingPunct="1"/>
            <a:r>
              <a:rPr lang="en-US" sz="4000">
                <a:latin typeface="Arial" charset="0"/>
              </a:rPr>
              <a:t>Harry Truman (D) (1945-1953)</a:t>
            </a:r>
          </a:p>
        </p:txBody>
      </p:sp>
      <p:sp>
        <p:nvSpPr>
          <p:cNvPr id="6147" name="Rectangle 3"/>
          <p:cNvSpPr>
            <a:spLocks noGrp="1" noRot="1" noChangeArrowheads="1"/>
          </p:cNvSpPr>
          <p:nvPr>
            <p:ph type="body" sz="half" idx="1"/>
          </p:nvPr>
        </p:nvSpPr>
        <p:spPr>
          <a:xfrm>
            <a:off x="0" y="914400"/>
            <a:ext cx="4876800" cy="5943600"/>
          </a:xfrm>
        </p:spPr>
        <p:txBody>
          <a:bodyPr/>
          <a:lstStyle/>
          <a:p>
            <a:pPr eaLnBrk="1" hangingPunct="1"/>
            <a:r>
              <a:rPr lang="en-US" sz="1600">
                <a:latin typeface="Arial" charset="0"/>
              </a:rPr>
              <a:t>Fair Deal</a:t>
            </a:r>
          </a:p>
          <a:p>
            <a:pPr lvl="1" eaLnBrk="1" hangingPunct="1"/>
            <a:r>
              <a:rPr lang="en-US" sz="1200">
                <a:latin typeface="Arial" charset="0"/>
              </a:rPr>
              <a:t>"Every segment of our population, and every individual, has a right to expect from his government a fair deal.</a:t>
            </a:r>
            <a:r>
              <a:rPr lang="ja-JP" altLang="en-US" sz="1200">
                <a:latin typeface="Arial" charset="0"/>
              </a:rPr>
              <a:t>“</a:t>
            </a:r>
            <a:r>
              <a:rPr lang="en-US" sz="1200">
                <a:latin typeface="Arial" charset="0"/>
              </a:rPr>
              <a:t> – State of the Union (1949)</a:t>
            </a:r>
          </a:p>
          <a:p>
            <a:pPr eaLnBrk="1" hangingPunct="1"/>
            <a:r>
              <a:rPr lang="en-US" sz="1600">
                <a:latin typeface="Arial" charset="0"/>
              </a:rPr>
              <a:t>Labor Relations</a:t>
            </a:r>
          </a:p>
          <a:p>
            <a:pPr lvl="1" eaLnBrk="1" hangingPunct="1"/>
            <a:r>
              <a:rPr lang="en-US" sz="1400" b="1">
                <a:latin typeface="Arial" charset="0"/>
              </a:rPr>
              <a:t>Taft-Hartley Act (1947)</a:t>
            </a:r>
          </a:p>
          <a:p>
            <a:pPr lvl="2" eaLnBrk="1" hangingPunct="1"/>
            <a:r>
              <a:rPr lang="en-US" sz="1200">
                <a:latin typeface="Arial" charset="0"/>
              </a:rPr>
              <a:t>Prohibited closed shops, political contributions, sympathy strikes</a:t>
            </a:r>
          </a:p>
          <a:p>
            <a:pPr lvl="2" eaLnBrk="1" hangingPunct="1"/>
            <a:r>
              <a:rPr lang="en-US" sz="1200">
                <a:latin typeface="Arial" charset="0"/>
              </a:rPr>
              <a:t>Permitted </a:t>
            </a:r>
            <a:r>
              <a:rPr lang="ja-JP" altLang="en-US" sz="1200">
                <a:latin typeface="Arial" charset="0"/>
              </a:rPr>
              <a:t>“</a:t>
            </a:r>
            <a:r>
              <a:rPr lang="en-US" sz="1200">
                <a:latin typeface="Arial" charset="0"/>
              </a:rPr>
              <a:t>right to work</a:t>
            </a:r>
            <a:r>
              <a:rPr lang="ja-JP" altLang="en-US" sz="1200">
                <a:latin typeface="Arial" charset="0"/>
              </a:rPr>
              <a:t>”</a:t>
            </a:r>
            <a:r>
              <a:rPr lang="en-US" sz="1200">
                <a:latin typeface="Arial" charset="0"/>
              </a:rPr>
              <a:t> states</a:t>
            </a:r>
          </a:p>
          <a:p>
            <a:pPr lvl="1" eaLnBrk="1" hangingPunct="1"/>
            <a:r>
              <a:rPr lang="en-US" sz="1400" i="1">
                <a:latin typeface="Arial" charset="0"/>
              </a:rPr>
              <a:t>Youngstown Sheet &amp; Tube Co. v. Sawyer </a:t>
            </a:r>
            <a:r>
              <a:rPr lang="en-US" sz="1400">
                <a:latin typeface="Arial" charset="0"/>
              </a:rPr>
              <a:t>(1952)</a:t>
            </a:r>
          </a:p>
          <a:p>
            <a:pPr lvl="2" eaLnBrk="1" hangingPunct="1"/>
            <a:r>
              <a:rPr lang="en-US" sz="1200">
                <a:latin typeface="Arial" charset="0"/>
              </a:rPr>
              <a:t>President order to seize national steel mills unconstitutional</a:t>
            </a:r>
          </a:p>
          <a:p>
            <a:pPr eaLnBrk="1" hangingPunct="1"/>
            <a:r>
              <a:rPr lang="en-US" sz="1600">
                <a:latin typeface="Arial" charset="0"/>
              </a:rPr>
              <a:t>Presidential Succession Act of 1947</a:t>
            </a:r>
          </a:p>
          <a:p>
            <a:pPr eaLnBrk="1" hangingPunct="1"/>
            <a:r>
              <a:rPr lang="en-US" sz="1600">
                <a:solidFill>
                  <a:srgbClr val="FFFF00"/>
                </a:solidFill>
                <a:latin typeface="Arial" charset="0"/>
              </a:rPr>
              <a:t>Social and Cultural Developments</a:t>
            </a:r>
          </a:p>
          <a:p>
            <a:pPr lvl="1" eaLnBrk="1" hangingPunct="1"/>
            <a:r>
              <a:rPr lang="en-US" sz="1400">
                <a:solidFill>
                  <a:srgbClr val="FFFF00"/>
                </a:solidFill>
                <a:latin typeface="Arial" charset="0"/>
              </a:rPr>
              <a:t>Civil Rights</a:t>
            </a:r>
          </a:p>
          <a:p>
            <a:pPr lvl="2" eaLnBrk="1" hangingPunct="1"/>
            <a:r>
              <a:rPr lang="en-US" sz="1200">
                <a:solidFill>
                  <a:srgbClr val="FFFF00"/>
                </a:solidFill>
                <a:latin typeface="Arial" charset="0"/>
              </a:rPr>
              <a:t>Executive Orders 9980 and 9981 (1948)</a:t>
            </a:r>
            <a:endParaRPr lang="en-US" sz="1000">
              <a:solidFill>
                <a:srgbClr val="FFFF00"/>
              </a:solidFill>
              <a:latin typeface="Arial" charset="0"/>
            </a:endParaRPr>
          </a:p>
          <a:p>
            <a:pPr lvl="3" eaLnBrk="1" hangingPunct="1"/>
            <a:r>
              <a:rPr lang="en-US" sz="1100">
                <a:solidFill>
                  <a:srgbClr val="FFFF00"/>
                </a:solidFill>
                <a:latin typeface="Arial" charset="0"/>
              </a:rPr>
              <a:t>Desegregated the federal government and military</a:t>
            </a:r>
          </a:p>
          <a:p>
            <a:pPr eaLnBrk="1" hangingPunct="1"/>
            <a:r>
              <a:rPr lang="en-US" sz="1600">
                <a:solidFill>
                  <a:srgbClr val="FFC000"/>
                </a:solidFill>
                <a:latin typeface="Arial" charset="0"/>
              </a:rPr>
              <a:t>Foreign Developments</a:t>
            </a:r>
          </a:p>
          <a:p>
            <a:pPr lvl="1" eaLnBrk="1" hangingPunct="1"/>
            <a:r>
              <a:rPr lang="en-US" sz="1200">
                <a:solidFill>
                  <a:srgbClr val="FFC000"/>
                </a:solidFill>
                <a:latin typeface="Arial" charset="0"/>
              </a:rPr>
              <a:t>Containment</a:t>
            </a:r>
          </a:p>
          <a:p>
            <a:pPr lvl="1" eaLnBrk="1" hangingPunct="1"/>
            <a:r>
              <a:rPr lang="en-US" sz="1200">
                <a:solidFill>
                  <a:srgbClr val="FFC000"/>
                </a:solidFill>
                <a:latin typeface="Arial" charset="0"/>
              </a:rPr>
              <a:t>Marshall Plan</a:t>
            </a:r>
          </a:p>
          <a:p>
            <a:pPr lvl="1" eaLnBrk="1" hangingPunct="1"/>
            <a:r>
              <a:rPr lang="en-US" sz="1200">
                <a:solidFill>
                  <a:srgbClr val="FFC000"/>
                </a:solidFill>
                <a:latin typeface="Arial" charset="0"/>
              </a:rPr>
              <a:t>Berlin Airlift</a:t>
            </a:r>
          </a:p>
          <a:p>
            <a:pPr lvl="1" eaLnBrk="1" hangingPunct="1"/>
            <a:r>
              <a:rPr lang="en-US" sz="1200">
                <a:solidFill>
                  <a:srgbClr val="FFC000"/>
                </a:solidFill>
                <a:latin typeface="Arial" charset="0"/>
              </a:rPr>
              <a:t>Korean Conflict</a:t>
            </a:r>
          </a:p>
          <a:p>
            <a:pPr lvl="1" eaLnBrk="1" hangingPunct="1"/>
            <a:endParaRPr lang="en-US" sz="1800" b="1">
              <a:latin typeface="Arial" charset="0"/>
            </a:endParaRPr>
          </a:p>
        </p:txBody>
      </p:sp>
      <p:pic>
        <p:nvPicPr>
          <p:cNvPr id="27651" name="Content Placeholder 5" descr="4769-004-F89F6FA0.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914400"/>
            <a:ext cx="4267200" cy="5792788"/>
          </a:xfrm>
        </p:spPr>
      </p:pic>
    </p:spTree>
    <p:extLst>
      <p:ext uri="{BB962C8B-B14F-4D97-AF65-F5344CB8AC3E}">
        <p14:creationId xmlns:p14="http://schemas.microsoft.com/office/powerpoint/2010/main" val="30531838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a:xfrm>
            <a:off x="0" y="0"/>
            <a:ext cx="9144000" cy="1219200"/>
          </a:xfrm>
        </p:spPr>
        <p:txBody>
          <a:bodyPr/>
          <a:lstStyle/>
          <a:p>
            <a:pPr eaLnBrk="1" hangingPunct="1"/>
            <a:r>
              <a:rPr lang="en-US" dirty="0" smtClean="0">
                <a:latin typeface="Arial" charset="0"/>
              </a:rPr>
              <a:t>Fifties</a:t>
            </a:r>
            <a:r>
              <a:rPr lang="en-US" dirty="0">
                <a:latin typeface="Arial" charset="0"/>
              </a:rPr>
              <a:t/>
            </a:r>
            <a:br>
              <a:rPr lang="en-US" dirty="0">
                <a:latin typeface="Arial" charset="0"/>
              </a:rPr>
            </a:br>
            <a:r>
              <a:rPr lang="en-US" dirty="0">
                <a:latin typeface="Arial" charset="0"/>
              </a:rPr>
              <a:t>The American Dream</a:t>
            </a:r>
          </a:p>
        </p:txBody>
      </p:sp>
      <p:sp>
        <p:nvSpPr>
          <p:cNvPr id="1027" name="Rectangle 3"/>
          <p:cNvSpPr>
            <a:spLocks noGrp="1" noRot="1" noChangeArrowheads="1"/>
          </p:cNvSpPr>
          <p:nvPr>
            <p:ph type="body" sz="half" idx="1"/>
          </p:nvPr>
        </p:nvSpPr>
        <p:spPr>
          <a:xfrm>
            <a:off x="0" y="1371600"/>
            <a:ext cx="5029200" cy="5486400"/>
          </a:xfrm>
        </p:spPr>
        <p:txBody>
          <a:bodyPr/>
          <a:lstStyle/>
          <a:p>
            <a:pPr eaLnBrk="1" hangingPunct="1"/>
            <a:r>
              <a:rPr lang="en-US" sz="2400">
                <a:latin typeface="Arial" charset="0"/>
              </a:rPr>
              <a:t>Corporate America</a:t>
            </a:r>
          </a:p>
          <a:p>
            <a:pPr lvl="1" eaLnBrk="1" hangingPunct="1"/>
            <a:r>
              <a:rPr lang="en-US" sz="2000">
                <a:latin typeface="Arial" charset="0"/>
              </a:rPr>
              <a:t>White-collar jobs</a:t>
            </a:r>
          </a:p>
          <a:p>
            <a:pPr lvl="1" eaLnBrk="1" hangingPunct="1"/>
            <a:r>
              <a:rPr lang="en-US" sz="2000">
                <a:latin typeface="Arial" charset="0"/>
              </a:rPr>
              <a:t>Business dress codes</a:t>
            </a:r>
          </a:p>
          <a:p>
            <a:pPr eaLnBrk="1" hangingPunct="1"/>
            <a:r>
              <a:rPr lang="en-US" sz="2400">
                <a:latin typeface="Arial" charset="0"/>
              </a:rPr>
              <a:t>Consumerism</a:t>
            </a:r>
          </a:p>
          <a:p>
            <a:pPr lvl="1" eaLnBrk="1" hangingPunct="1"/>
            <a:r>
              <a:rPr lang="en-US" sz="2000">
                <a:latin typeface="Arial" charset="0"/>
              </a:rPr>
              <a:t>Credit cards</a:t>
            </a:r>
          </a:p>
          <a:p>
            <a:pPr lvl="1" eaLnBrk="1" hangingPunct="1"/>
            <a:r>
              <a:rPr lang="en-US" sz="2000">
                <a:latin typeface="Arial" charset="0"/>
              </a:rPr>
              <a:t>Shopping malls and strip malls</a:t>
            </a:r>
          </a:p>
          <a:p>
            <a:pPr eaLnBrk="1" hangingPunct="1"/>
            <a:r>
              <a:rPr lang="en-US" sz="2400">
                <a:latin typeface="Arial" charset="0"/>
              </a:rPr>
              <a:t>Advertising/Brand Names/Franchising</a:t>
            </a:r>
          </a:p>
          <a:p>
            <a:pPr lvl="1" eaLnBrk="1" hangingPunct="1"/>
            <a:r>
              <a:rPr lang="en-US" sz="2000">
                <a:latin typeface="Arial" charset="0"/>
                <a:hlinkClick r:id="rId2"/>
              </a:rPr>
              <a:t>Ford</a:t>
            </a:r>
            <a:endParaRPr lang="en-US" sz="2000">
              <a:latin typeface="Arial" charset="0"/>
            </a:endParaRPr>
          </a:p>
          <a:p>
            <a:pPr lvl="1" eaLnBrk="1" hangingPunct="1"/>
            <a:r>
              <a:rPr lang="en-US" sz="2000">
                <a:latin typeface="Arial" charset="0"/>
                <a:hlinkClick r:id="rId3"/>
              </a:rPr>
              <a:t>Cheerios</a:t>
            </a:r>
            <a:endParaRPr lang="en-US" sz="2000">
              <a:latin typeface="Arial" charset="0"/>
            </a:endParaRPr>
          </a:p>
          <a:p>
            <a:pPr lvl="1" eaLnBrk="1" hangingPunct="1"/>
            <a:r>
              <a:rPr lang="en-US" sz="2000">
                <a:latin typeface="Arial" charset="0"/>
                <a:hlinkClick r:id="rId4"/>
              </a:rPr>
              <a:t>Chef Boyardee</a:t>
            </a:r>
            <a:endParaRPr lang="en-US" sz="2000">
              <a:latin typeface="Arial" charset="0"/>
            </a:endParaRPr>
          </a:p>
          <a:p>
            <a:pPr lvl="1" eaLnBrk="1" hangingPunct="1"/>
            <a:r>
              <a:rPr lang="en-US" sz="2000">
                <a:latin typeface="Arial" charset="0"/>
                <a:hlinkClick r:id="rId5"/>
              </a:rPr>
              <a:t>Carnation Milk</a:t>
            </a:r>
            <a:endParaRPr lang="en-US" sz="2000">
              <a:latin typeface="Arial" charset="0"/>
            </a:endParaRPr>
          </a:p>
        </p:txBody>
      </p:sp>
      <p:pic>
        <p:nvPicPr>
          <p:cNvPr id="53251" name="Picture 6"/>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715000" y="4038600"/>
            <a:ext cx="2784475" cy="2819400"/>
          </a:xfrm>
        </p:spPr>
      </p:pic>
      <p:pic>
        <p:nvPicPr>
          <p:cNvPr id="53252" name="Picture 7"/>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257800" y="1371600"/>
            <a:ext cx="3581400" cy="2635250"/>
          </a:xfrm>
        </p:spPr>
      </p:pic>
    </p:spTree>
    <p:extLst>
      <p:ext uri="{BB962C8B-B14F-4D97-AF65-F5344CB8AC3E}">
        <p14:creationId xmlns:p14="http://schemas.microsoft.com/office/powerpoint/2010/main" val="29198586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0"/>
            <a:ext cx="4038600" cy="1219200"/>
          </a:xfrm>
        </p:spPr>
        <p:txBody>
          <a:bodyPr/>
          <a:lstStyle/>
          <a:p>
            <a:pPr eaLnBrk="1" hangingPunct="1"/>
            <a:r>
              <a:rPr lang="en-US" dirty="0" smtClean="0">
                <a:latin typeface="Arial" charset="0"/>
              </a:rPr>
              <a:t>Fifties</a:t>
            </a:r>
            <a:r>
              <a:rPr lang="en-US" dirty="0">
                <a:latin typeface="Arial" charset="0"/>
              </a:rPr>
              <a:t/>
            </a:r>
            <a:br>
              <a:rPr lang="en-US" dirty="0">
                <a:latin typeface="Arial" charset="0"/>
              </a:rPr>
            </a:br>
            <a:r>
              <a:rPr lang="en-US" dirty="0">
                <a:latin typeface="Arial" charset="0"/>
              </a:rPr>
              <a:t>Women</a:t>
            </a:r>
          </a:p>
        </p:txBody>
      </p:sp>
      <p:sp>
        <p:nvSpPr>
          <p:cNvPr id="8195" name="Rectangle 3"/>
          <p:cNvSpPr>
            <a:spLocks noGrp="1" noRot="1" noChangeArrowheads="1"/>
          </p:cNvSpPr>
          <p:nvPr>
            <p:ph type="body" idx="1"/>
          </p:nvPr>
        </p:nvSpPr>
        <p:spPr>
          <a:xfrm>
            <a:off x="0" y="1447800"/>
            <a:ext cx="4038600" cy="5410200"/>
          </a:xfrm>
        </p:spPr>
        <p:txBody>
          <a:bodyPr/>
          <a:lstStyle/>
          <a:p>
            <a:pPr eaLnBrk="1" hangingPunct="1"/>
            <a:r>
              <a:rPr lang="en-US" sz="2800">
                <a:latin typeface="Arial" charset="0"/>
              </a:rPr>
              <a:t>Suburban and middle-class growth and mainstream media culture reinforced cult of domesticity</a:t>
            </a:r>
          </a:p>
          <a:p>
            <a:pPr lvl="1" eaLnBrk="1" hangingPunct="1"/>
            <a:r>
              <a:rPr lang="ja-JP" altLang="en-US">
                <a:latin typeface="Arial" charset="0"/>
                <a:hlinkClick r:id="rId2"/>
              </a:rPr>
              <a:t>“</a:t>
            </a:r>
            <a:r>
              <a:rPr lang="en-US">
                <a:latin typeface="Arial" charset="0"/>
                <a:hlinkClick r:id="rId2"/>
              </a:rPr>
              <a:t>Know your role</a:t>
            </a:r>
            <a:r>
              <a:rPr lang="ja-JP" altLang="en-US">
                <a:latin typeface="Arial" charset="0"/>
                <a:hlinkClick r:id="rId2"/>
              </a:rPr>
              <a:t>”</a:t>
            </a:r>
            <a:endParaRPr lang="en-US" sz="2400">
              <a:latin typeface="Arial" charset="0"/>
            </a:endParaRPr>
          </a:p>
          <a:p>
            <a:pPr eaLnBrk="1" hangingPunct="1"/>
            <a:r>
              <a:rPr lang="en-US" sz="2800">
                <a:latin typeface="Arial" charset="0"/>
              </a:rPr>
              <a:t>Increased employment opportunities</a:t>
            </a:r>
          </a:p>
          <a:p>
            <a:pPr lvl="1" eaLnBrk="1" hangingPunct="1"/>
            <a:r>
              <a:rPr lang="en-US">
                <a:latin typeface="Arial" charset="0"/>
              </a:rPr>
              <a:t>40% of women held jobs</a:t>
            </a:r>
          </a:p>
        </p:txBody>
      </p:sp>
      <p:pic>
        <p:nvPicPr>
          <p:cNvPr id="542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51054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5558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90600" y="0"/>
            <a:ext cx="8153400" cy="762000"/>
          </a:xfrm>
        </p:spPr>
        <p:txBody>
          <a:bodyPr/>
          <a:lstStyle/>
          <a:p>
            <a:r>
              <a:rPr lang="en-US">
                <a:latin typeface="Times New Roman" charset="0"/>
              </a:rPr>
              <a:t>The 1950s: Conformity </a:t>
            </a:r>
          </a:p>
        </p:txBody>
      </p:sp>
      <p:sp>
        <p:nvSpPr>
          <p:cNvPr id="34819" name="Rectangle 3"/>
          <p:cNvSpPr>
            <a:spLocks noGrp="1" noChangeArrowheads="1"/>
          </p:cNvSpPr>
          <p:nvPr>
            <p:ph type="body" idx="1"/>
          </p:nvPr>
        </p:nvSpPr>
        <p:spPr>
          <a:xfrm>
            <a:off x="0" y="685800"/>
            <a:ext cx="9144000" cy="6172200"/>
          </a:xfrm>
        </p:spPr>
        <p:txBody>
          <a:bodyPr/>
          <a:lstStyle/>
          <a:p>
            <a:pPr>
              <a:lnSpc>
                <a:spcPct val="90000"/>
              </a:lnSpc>
              <a:spcBef>
                <a:spcPct val="10000"/>
              </a:spcBef>
            </a:pPr>
            <a:r>
              <a:rPr lang="en-US" sz="3900">
                <a:latin typeface="Arial" charset="0"/>
              </a:rPr>
              <a:t>TV, movies, &amp; advertising in the 1950s promoted conformity &amp; stereotypes</a:t>
            </a:r>
          </a:p>
        </p:txBody>
      </p:sp>
      <p:sp>
        <p:nvSpPr>
          <p:cNvPr id="34820" name="Text Box 7"/>
          <p:cNvSpPr txBox="1">
            <a:spLocks noChangeArrowheads="1"/>
          </p:cNvSpPr>
          <p:nvPr/>
        </p:nvSpPr>
        <p:spPr bwMode="auto">
          <a:xfrm>
            <a:off x="0" y="6248400"/>
            <a:ext cx="9144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a:lnSpc>
                <a:spcPct val="85000"/>
              </a:lnSpc>
              <a:spcBef>
                <a:spcPct val="50000"/>
              </a:spcBef>
            </a:pPr>
            <a:r>
              <a:rPr lang="en-US" sz="3600"/>
              <a:t>The </a:t>
            </a:r>
            <a:r>
              <a:rPr lang="ja-JP" altLang="en-US" sz="3600"/>
              <a:t>“</a:t>
            </a:r>
            <a:r>
              <a:rPr lang="en-US" sz="3600"/>
              <a:t>ideal woman</a:t>
            </a:r>
            <a:r>
              <a:rPr lang="ja-JP" altLang="en-US" sz="3600"/>
              <a:t>”</a:t>
            </a:r>
            <a:r>
              <a:rPr lang="en-US" sz="3600"/>
              <a:t> was a housewife &amp; mother</a:t>
            </a:r>
          </a:p>
        </p:txBody>
      </p:sp>
      <p:pic>
        <p:nvPicPr>
          <p:cNvPr id="348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57400"/>
            <a:ext cx="2867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4822" name="Picture 14" descr="barbarabillings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75" y="1905000"/>
            <a:ext cx="34004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6" descr="1950sWomanInKitchen"/>
          <p:cNvPicPr>
            <a:picLocks noChangeAspect="1" noChangeArrowheads="1"/>
          </p:cNvPicPr>
          <p:nvPr/>
        </p:nvPicPr>
        <p:blipFill>
          <a:blip r:embed="rId5">
            <a:extLst>
              <a:ext uri="{28A0092B-C50C-407E-A947-70E740481C1C}">
                <a14:useLocalDpi xmlns:a14="http://schemas.microsoft.com/office/drawing/2010/main" val="0"/>
              </a:ext>
            </a:extLst>
          </a:blip>
          <a:srcRect l="12122" t="6557" r="10303" b="6557"/>
          <a:stretch>
            <a:fillRect/>
          </a:stretch>
        </p:blipFill>
        <p:spPr bwMode="auto">
          <a:xfrm>
            <a:off x="6413500" y="1981200"/>
            <a:ext cx="2806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052" name="Picture 20" descr="sexist-ad-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463"/>
            <a:ext cx="8763000" cy="623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053" name="Picture 21" descr="sexist_old_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973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054" name="Picture 22" descr="sexist-ad-3"/>
          <p:cNvPicPr>
            <a:picLocks noChangeAspect="1" noChangeArrowheads="1"/>
          </p:cNvPicPr>
          <p:nvPr/>
        </p:nvPicPr>
        <p:blipFill>
          <a:blip r:embed="rId8">
            <a:extLst>
              <a:ext uri="{28A0092B-C50C-407E-A947-70E740481C1C}">
                <a14:useLocalDpi xmlns:a14="http://schemas.microsoft.com/office/drawing/2010/main" val="0"/>
              </a:ext>
            </a:extLst>
          </a:blip>
          <a:srcRect r="4616"/>
          <a:stretch>
            <a:fillRect/>
          </a:stretch>
        </p:blipFill>
        <p:spPr bwMode="auto">
          <a:xfrm>
            <a:off x="4191000" y="1524000"/>
            <a:ext cx="4953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461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56052"/>
                                        </p:tgtEl>
                                        <p:attrNameLst>
                                          <p:attrName>style.visibility</p:attrName>
                                        </p:attrNameLst>
                                      </p:cBhvr>
                                      <p:to>
                                        <p:strVal val="visible"/>
                                      </p:to>
                                    </p:set>
                                    <p:anim calcmode="lin" valueType="num">
                                      <p:cBhvr>
                                        <p:cTn id="7" dur="500" fill="hold"/>
                                        <p:tgtEl>
                                          <p:spTgt spid="556052"/>
                                        </p:tgtEl>
                                        <p:attrNameLst>
                                          <p:attrName>ppt_w</p:attrName>
                                        </p:attrNameLst>
                                      </p:cBhvr>
                                      <p:tavLst>
                                        <p:tav tm="0">
                                          <p:val>
                                            <p:fltVal val="0"/>
                                          </p:val>
                                        </p:tav>
                                        <p:tav tm="100000">
                                          <p:val>
                                            <p:strVal val="#ppt_w"/>
                                          </p:val>
                                        </p:tav>
                                      </p:tavLst>
                                    </p:anim>
                                    <p:anim calcmode="lin" valueType="num">
                                      <p:cBhvr>
                                        <p:cTn id="8" dur="500" fill="hold"/>
                                        <p:tgtEl>
                                          <p:spTgt spid="556052"/>
                                        </p:tgtEl>
                                        <p:attrNameLst>
                                          <p:attrName>ppt_h</p:attrName>
                                        </p:attrNameLst>
                                      </p:cBhvr>
                                      <p:tavLst>
                                        <p:tav tm="0">
                                          <p:val>
                                            <p:fltVal val="0"/>
                                          </p:val>
                                        </p:tav>
                                        <p:tav tm="100000">
                                          <p:val>
                                            <p:strVal val="#ppt_h"/>
                                          </p:val>
                                        </p:tav>
                                      </p:tavLst>
                                    </p:anim>
                                    <p:animEffect transition="in" filter="fade">
                                      <p:cBhvr>
                                        <p:cTn id="9" dur="500"/>
                                        <p:tgtEl>
                                          <p:spTgt spid="5560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56053"/>
                                        </p:tgtEl>
                                        <p:attrNameLst>
                                          <p:attrName>style.visibility</p:attrName>
                                        </p:attrNameLst>
                                      </p:cBhvr>
                                      <p:to>
                                        <p:strVal val="visible"/>
                                      </p:to>
                                    </p:set>
                                    <p:anim calcmode="lin" valueType="num">
                                      <p:cBhvr>
                                        <p:cTn id="14" dur="500" fill="hold"/>
                                        <p:tgtEl>
                                          <p:spTgt spid="556053"/>
                                        </p:tgtEl>
                                        <p:attrNameLst>
                                          <p:attrName>ppt_w</p:attrName>
                                        </p:attrNameLst>
                                      </p:cBhvr>
                                      <p:tavLst>
                                        <p:tav tm="0">
                                          <p:val>
                                            <p:fltVal val="0"/>
                                          </p:val>
                                        </p:tav>
                                        <p:tav tm="100000">
                                          <p:val>
                                            <p:strVal val="#ppt_w"/>
                                          </p:val>
                                        </p:tav>
                                      </p:tavLst>
                                    </p:anim>
                                    <p:anim calcmode="lin" valueType="num">
                                      <p:cBhvr>
                                        <p:cTn id="15" dur="500" fill="hold"/>
                                        <p:tgtEl>
                                          <p:spTgt spid="556053"/>
                                        </p:tgtEl>
                                        <p:attrNameLst>
                                          <p:attrName>ppt_h</p:attrName>
                                        </p:attrNameLst>
                                      </p:cBhvr>
                                      <p:tavLst>
                                        <p:tav tm="0">
                                          <p:val>
                                            <p:fltVal val="0"/>
                                          </p:val>
                                        </p:tav>
                                        <p:tav tm="100000">
                                          <p:val>
                                            <p:strVal val="#ppt_h"/>
                                          </p:val>
                                        </p:tav>
                                      </p:tavLst>
                                    </p:anim>
                                    <p:animEffect transition="in" filter="fade">
                                      <p:cBhvr>
                                        <p:cTn id="16" dur="500"/>
                                        <p:tgtEl>
                                          <p:spTgt spid="5560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56054"/>
                                        </p:tgtEl>
                                        <p:attrNameLst>
                                          <p:attrName>style.visibility</p:attrName>
                                        </p:attrNameLst>
                                      </p:cBhvr>
                                      <p:to>
                                        <p:strVal val="visible"/>
                                      </p:to>
                                    </p:set>
                                    <p:anim calcmode="lin" valueType="num">
                                      <p:cBhvr>
                                        <p:cTn id="21" dur="500" fill="hold"/>
                                        <p:tgtEl>
                                          <p:spTgt spid="556054"/>
                                        </p:tgtEl>
                                        <p:attrNameLst>
                                          <p:attrName>ppt_w</p:attrName>
                                        </p:attrNameLst>
                                      </p:cBhvr>
                                      <p:tavLst>
                                        <p:tav tm="0">
                                          <p:val>
                                            <p:fltVal val="0"/>
                                          </p:val>
                                        </p:tav>
                                        <p:tav tm="100000">
                                          <p:val>
                                            <p:strVal val="#ppt_w"/>
                                          </p:val>
                                        </p:tav>
                                      </p:tavLst>
                                    </p:anim>
                                    <p:anim calcmode="lin" valueType="num">
                                      <p:cBhvr>
                                        <p:cTn id="22" dur="500" fill="hold"/>
                                        <p:tgtEl>
                                          <p:spTgt spid="556054"/>
                                        </p:tgtEl>
                                        <p:attrNameLst>
                                          <p:attrName>ppt_h</p:attrName>
                                        </p:attrNameLst>
                                      </p:cBhvr>
                                      <p:tavLst>
                                        <p:tav tm="0">
                                          <p:val>
                                            <p:fltVal val="0"/>
                                          </p:val>
                                        </p:tav>
                                        <p:tav tm="100000">
                                          <p:val>
                                            <p:strVal val="#ppt_h"/>
                                          </p:val>
                                        </p:tav>
                                      </p:tavLst>
                                    </p:anim>
                                    <p:animEffect transition="in" filter="fade">
                                      <p:cBhvr>
                                        <p:cTn id="23" dur="500"/>
                                        <p:tgtEl>
                                          <p:spTgt spid="556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28600" y="76200"/>
            <a:ext cx="8915400" cy="1143000"/>
          </a:xfrm>
        </p:spPr>
        <p:txBody>
          <a:bodyPr/>
          <a:lstStyle/>
          <a:p>
            <a:pPr eaLnBrk="1" hangingPunct="1">
              <a:defRPr/>
            </a:pPr>
            <a:r>
              <a:rPr lang="en-US" sz="3600">
                <a:latin typeface="Impact" charset="0"/>
                <a:cs typeface="+mj-cs"/>
              </a:rPr>
              <a:t>CONSENSUS AND CONFORMITY:     </a:t>
            </a:r>
            <a:r>
              <a:rPr lang="en-US" sz="3600">
                <a:solidFill>
                  <a:srgbClr val="FFFF99"/>
                </a:solidFill>
                <a:latin typeface="Impact" charset="0"/>
                <a:cs typeface="+mj-cs"/>
              </a:rPr>
              <a:t>Gender Roles &amp;						     Women</a:t>
            </a:r>
          </a:p>
        </p:txBody>
      </p:sp>
      <p:sp>
        <p:nvSpPr>
          <p:cNvPr id="278531" name="Rectangle 3"/>
          <p:cNvSpPr>
            <a:spLocks noGrp="1" noChangeArrowheads="1"/>
          </p:cNvSpPr>
          <p:nvPr>
            <p:ph type="body" idx="1"/>
          </p:nvPr>
        </p:nvSpPr>
        <p:spPr>
          <a:xfrm>
            <a:off x="152400" y="1447800"/>
            <a:ext cx="3581400" cy="4495800"/>
          </a:xfrm>
        </p:spPr>
        <p:txBody>
          <a:bodyPr/>
          <a:lstStyle/>
          <a:p>
            <a:pPr eaLnBrk="1" hangingPunct="1">
              <a:lnSpc>
                <a:spcPct val="90000"/>
              </a:lnSpc>
              <a:defRPr/>
            </a:pPr>
            <a:r>
              <a:rPr lang="en-US" dirty="0">
                <a:latin typeface="Arial Narrow" charset="0"/>
                <a:cs typeface="+mn-cs"/>
              </a:rPr>
              <a:t>Traditional gender roles reaffirmed </a:t>
            </a:r>
            <a:br>
              <a:rPr lang="en-US" dirty="0">
                <a:latin typeface="Arial Narrow" charset="0"/>
                <a:cs typeface="+mn-cs"/>
              </a:rPr>
            </a:br>
            <a:endParaRPr lang="en-US" dirty="0">
              <a:latin typeface="Arial Narrow" charset="0"/>
              <a:cs typeface="+mn-cs"/>
            </a:endParaRPr>
          </a:p>
          <a:p>
            <a:pPr lvl="1" eaLnBrk="1" hangingPunct="1">
              <a:lnSpc>
                <a:spcPct val="90000"/>
              </a:lnSpc>
              <a:defRPr/>
            </a:pPr>
            <a:r>
              <a:rPr lang="en-US" dirty="0">
                <a:latin typeface="Arial Narrow" charset="0"/>
              </a:rPr>
              <a:t>baby boom</a:t>
            </a:r>
          </a:p>
          <a:p>
            <a:pPr lvl="1" eaLnBrk="1" hangingPunct="1">
              <a:lnSpc>
                <a:spcPct val="90000"/>
              </a:lnSpc>
              <a:defRPr/>
            </a:pPr>
            <a:r>
              <a:rPr lang="en-US" dirty="0">
                <a:latin typeface="Arial Narrow" charset="0"/>
              </a:rPr>
              <a:t>home in suburbs</a:t>
            </a:r>
          </a:p>
          <a:p>
            <a:pPr lvl="1" eaLnBrk="1" hangingPunct="1">
              <a:lnSpc>
                <a:spcPct val="90000"/>
              </a:lnSpc>
              <a:defRPr/>
            </a:pPr>
            <a:r>
              <a:rPr lang="en-US" dirty="0">
                <a:latin typeface="Arial Narrow" charset="0"/>
              </a:rPr>
              <a:t>mass media </a:t>
            </a:r>
          </a:p>
          <a:p>
            <a:pPr lvl="1" eaLnBrk="1" hangingPunct="1">
              <a:lnSpc>
                <a:spcPct val="90000"/>
              </a:lnSpc>
              <a:defRPr/>
            </a:pPr>
            <a:r>
              <a:rPr lang="en-US" sz="2000" dirty="0">
                <a:latin typeface="Arial Narrow" charset="0"/>
              </a:rPr>
              <a:t>Dr. Benjamin Spock</a:t>
            </a:r>
            <a:r>
              <a:rPr lang="ja-JP" altLang="en-US" sz="2000" dirty="0">
                <a:latin typeface="Arial Narrow" charset="0"/>
              </a:rPr>
              <a:t>’</a:t>
            </a:r>
            <a:r>
              <a:rPr lang="en-US" sz="2000" dirty="0">
                <a:latin typeface="Arial Narrow" charset="0"/>
              </a:rPr>
              <a:t>s  best-selling book </a:t>
            </a:r>
            <a:r>
              <a:rPr lang="en-US" sz="2000" i="1" dirty="0" smtClean="0">
                <a:latin typeface="Arial Narrow" charset="0"/>
              </a:rPr>
              <a:t>Baby </a:t>
            </a:r>
            <a:r>
              <a:rPr lang="en-US" sz="2000" i="1" dirty="0">
                <a:latin typeface="Arial Narrow" charset="0"/>
              </a:rPr>
              <a:t>and Child Care </a:t>
            </a:r>
            <a:r>
              <a:rPr lang="en-US" sz="2000" dirty="0">
                <a:latin typeface="Arial Narrow" charset="0"/>
              </a:rPr>
              <a:t>(1946)</a:t>
            </a:r>
          </a:p>
        </p:txBody>
      </p:sp>
      <p:pic>
        <p:nvPicPr>
          <p:cNvPr id="79875" name="Picture 5"/>
          <p:cNvPicPr>
            <a:picLocks noChangeAspect="1" noChangeArrowheads="1"/>
          </p:cNvPicPr>
          <p:nvPr/>
        </p:nvPicPr>
        <p:blipFill>
          <a:blip r:embed="rId3">
            <a:extLst>
              <a:ext uri="{28A0092B-C50C-407E-A947-70E740481C1C}">
                <a14:useLocalDpi xmlns:a14="http://schemas.microsoft.com/office/drawing/2010/main" val="0"/>
              </a:ext>
            </a:extLst>
          </a:blip>
          <a:srcRect t="4628"/>
          <a:stretch>
            <a:fillRect/>
          </a:stretch>
        </p:blipFill>
        <p:spPr bwMode="auto">
          <a:xfrm>
            <a:off x="3657600" y="1508125"/>
            <a:ext cx="5334000" cy="424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304800" y="76200"/>
            <a:ext cx="8839200" cy="990600"/>
          </a:xfrm>
        </p:spPr>
        <p:txBody>
          <a:bodyPr/>
          <a:lstStyle/>
          <a:p>
            <a:pPr eaLnBrk="1" hangingPunct="1">
              <a:defRPr/>
            </a:pPr>
            <a:r>
              <a:rPr lang="en-US" sz="3600">
                <a:latin typeface="Impact" charset="0"/>
                <a:cs typeface="+mj-cs"/>
              </a:rPr>
              <a:t>CONSENSUS AND CONFORMITY:     </a:t>
            </a:r>
            <a:r>
              <a:rPr lang="en-US" sz="3600">
                <a:solidFill>
                  <a:srgbClr val="FFFF99"/>
                </a:solidFill>
                <a:latin typeface="Impact" charset="0"/>
                <a:cs typeface="+mj-cs"/>
              </a:rPr>
              <a:t>Gender Roles    						     &amp; Women</a:t>
            </a:r>
          </a:p>
        </p:txBody>
      </p:sp>
      <p:sp>
        <p:nvSpPr>
          <p:cNvPr id="343043" name="Rectangle 3"/>
          <p:cNvSpPr>
            <a:spLocks noGrp="1" noChangeArrowheads="1"/>
          </p:cNvSpPr>
          <p:nvPr>
            <p:ph type="body" idx="1"/>
          </p:nvPr>
        </p:nvSpPr>
        <p:spPr>
          <a:xfrm>
            <a:off x="3276600" y="1371600"/>
            <a:ext cx="5715000" cy="5181600"/>
          </a:xfrm>
        </p:spPr>
        <p:txBody>
          <a:bodyPr/>
          <a:lstStyle/>
          <a:p>
            <a:pPr eaLnBrk="1" hangingPunct="1">
              <a:lnSpc>
                <a:spcPct val="90000"/>
              </a:lnSpc>
              <a:defRPr/>
            </a:pPr>
            <a:r>
              <a:rPr lang="en-US">
                <a:latin typeface="Arial Narrow" charset="0"/>
                <a:cs typeface="+mn-cs"/>
              </a:rPr>
              <a:t>At end of WWII, many women left the </a:t>
            </a:r>
            <a:r>
              <a:rPr lang="ja-JP" altLang="en-US">
                <a:latin typeface="Arial Narrow" charset="0"/>
                <a:cs typeface="+mn-cs"/>
              </a:rPr>
              <a:t>“</a:t>
            </a:r>
            <a:r>
              <a:rPr lang="en-US">
                <a:latin typeface="Arial Narrow" charset="0"/>
                <a:cs typeface="+mn-cs"/>
              </a:rPr>
              <a:t>man</a:t>
            </a:r>
            <a:r>
              <a:rPr lang="ja-JP" altLang="en-US">
                <a:latin typeface="Arial Narrow" charset="0"/>
                <a:cs typeface="+mn-cs"/>
              </a:rPr>
              <a:t>’</a:t>
            </a:r>
            <a:r>
              <a:rPr lang="en-US">
                <a:latin typeface="Arial Narrow" charset="0"/>
                <a:cs typeface="+mn-cs"/>
              </a:rPr>
              <a:t>s</a:t>
            </a:r>
            <a:r>
              <a:rPr lang="ja-JP" altLang="en-US">
                <a:latin typeface="Arial Narrow" charset="0"/>
                <a:cs typeface="+mn-cs"/>
              </a:rPr>
              <a:t>”</a:t>
            </a:r>
            <a:r>
              <a:rPr lang="en-US">
                <a:latin typeface="Arial Narrow" charset="0"/>
                <a:cs typeface="+mn-cs"/>
              </a:rPr>
              <a:t> work force</a:t>
            </a:r>
          </a:p>
          <a:p>
            <a:pPr lvl="1" eaLnBrk="1" hangingPunct="1">
              <a:lnSpc>
                <a:spcPct val="90000"/>
              </a:lnSpc>
              <a:defRPr/>
            </a:pPr>
            <a:r>
              <a:rPr lang="ja-JP" altLang="en-US">
                <a:latin typeface="Arial Narrow" charset="0"/>
              </a:rPr>
              <a:t>“</a:t>
            </a:r>
            <a:r>
              <a:rPr lang="en-US">
                <a:latin typeface="Arial Narrow" charset="0"/>
              </a:rPr>
              <a:t>pink collar</a:t>
            </a:r>
            <a:r>
              <a:rPr lang="ja-JP" altLang="en-US">
                <a:latin typeface="Arial Narrow" charset="0"/>
              </a:rPr>
              <a:t>”</a:t>
            </a:r>
            <a:r>
              <a:rPr lang="en-US">
                <a:latin typeface="Arial Narrow" charset="0"/>
              </a:rPr>
              <a:t> jobs [clerical, wait staff, hostess, cashiers]</a:t>
            </a:r>
          </a:p>
          <a:p>
            <a:pPr lvl="1" eaLnBrk="1" hangingPunct="1">
              <a:lnSpc>
                <a:spcPct val="90000"/>
              </a:lnSpc>
              <a:defRPr/>
            </a:pPr>
            <a:r>
              <a:rPr lang="en-US">
                <a:latin typeface="Arial Narrow" charset="0"/>
              </a:rPr>
              <a:t>Paid less </a:t>
            </a:r>
            <a:r>
              <a:rPr lang="en-US" sz="2400">
                <a:latin typeface="Arial Narrow" charset="0"/>
              </a:rPr>
              <a:t>- seen primarily as wives and mothers</a:t>
            </a:r>
            <a:br>
              <a:rPr lang="en-US" sz="2400">
                <a:latin typeface="Arial Narrow" charset="0"/>
              </a:rPr>
            </a:br>
            <a:endParaRPr lang="en-US" sz="2400">
              <a:latin typeface="Arial Narrow" charset="0"/>
            </a:endParaRPr>
          </a:p>
          <a:p>
            <a:pPr eaLnBrk="1" hangingPunct="1">
              <a:lnSpc>
                <a:spcPct val="90000"/>
              </a:lnSpc>
              <a:defRPr/>
            </a:pPr>
            <a:r>
              <a:rPr lang="en-US">
                <a:latin typeface="Arial Narrow" charset="0"/>
                <a:cs typeface="+mn-cs"/>
              </a:rPr>
              <a:t>Yet by end of decade 33% of women held jobs</a:t>
            </a:r>
          </a:p>
          <a:p>
            <a:pPr lvl="1" eaLnBrk="1" hangingPunct="1">
              <a:lnSpc>
                <a:spcPct val="90000"/>
              </a:lnSpc>
              <a:defRPr/>
            </a:pPr>
            <a:r>
              <a:rPr lang="en-US">
                <a:latin typeface="Arial Narrow" charset="0"/>
              </a:rPr>
              <a:t>More married women joined workforce, especially as they reached middle age </a:t>
            </a:r>
          </a:p>
        </p:txBody>
      </p:sp>
      <p:pic>
        <p:nvPicPr>
          <p:cNvPr id="81923" name="Picture 4" descr="MART"/>
          <p:cNvPicPr>
            <a:picLocks noChangeAspect="1" noChangeArrowheads="1"/>
          </p:cNvPicPr>
          <p:nvPr/>
        </p:nvPicPr>
        <p:blipFill>
          <a:blip r:embed="rId3">
            <a:extLst>
              <a:ext uri="{28A0092B-C50C-407E-A947-70E740481C1C}">
                <a14:useLocalDpi xmlns:a14="http://schemas.microsoft.com/office/drawing/2010/main" val="0"/>
              </a:ext>
            </a:extLst>
          </a:blip>
          <a:srcRect b="17169"/>
          <a:stretch>
            <a:fillRect/>
          </a:stretch>
        </p:blipFill>
        <p:spPr bwMode="auto">
          <a:xfrm>
            <a:off x="228600" y="1600200"/>
            <a:ext cx="3016250" cy="4497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9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p:cNvSpPr>
          <p:nvPr>
            <p:ph type="title"/>
          </p:nvPr>
        </p:nvSpPr>
        <p:spPr>
          <a:xfrm>
            <a:off x="0" y="0"/>
            <a:ext cx="9144000" cy="1295400"/>
          </a:xfrm>
          <a:noFill/>
          <a:extLst>
            <a:ext uri="{909E8E84-426E-40dd-AFC4-6F175D3DCCD1}">
              <a14:hiddenFill xmlns:a14="http://schemas.microsoft.com/office/drawing/2010/main">
                <a:solidFill>
                  <a:srgbClr val="FFFFFF"/>
                </a:solidFill>
              </a14:hiddenFill>
            </a:ext>
          </a:extLst>
        </p:spPr>
        <p:txBody>
          <a:bodyPr/>
          <a:lstStyle/>
          <a:p>
            <a:r>
              <a:rPr lang="en-US" sz="4000" dirty="0" smtClean="0">
                <a:effectLst/>
                <a:latin typeface="Arial" charset="0"/>
              </a:rPr>
              <a:t>Fifties</a:t>
            </a:r>
            <a:r>
              <a:rPr lang="en-US" sz="4000" dirty="0">
                <a:effectLst/>
                <a:latin typeface="Arial" charset="0"/>
              </a:rPr>
              <a:t/>
            </a:r>
            <a:br>
              <a:rPr lang="en-US" sz="4000" dirty="0">
                <a:effectLst/>
                <a:latin typeface="Arial" charset="0"/>
              </a:rPr>
            </a:br>
            <a:r>
              <a:rPr lang="en-US" sz="4000" dirty="0">
                <a:effectLst/>
                <a:latin typeface="Arial" charset="0"/>
              </a:rPr>
              <a:t>Conformist and Conservative Society</a:t>
            </a:r>
            <a:endParaRPr lang="en-US" dirty="0">
              <a:effectLst/>
              <a:latin typeface="Arial" charset="0"/>
            </a:endParaRPr>
          </a:p>
        </p:txBody>
      </p:sp>
      <p:sp>
        <p:nvSpPr>
          <p:cNvPr id="55298" name="Rectangle 3"/>
          <p:cNvSpPr>
            <a:spLocks noGrp="1" noRot="1" noChangeArrowheads="1"/>
          </p:cNvSpPr>
          <p:nvPr>
            <p:ph type="body" sz="half" idx="1"/>
          </p:nvPr>
        </p:nvSpPr>
        <p:spPr>
          <a:xfrm>
            <a:off x="0" y="1447800"/>
            <a:ext cx="4191000" cy="54102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sz="1800">
                <a:effectLst/>
                <a:latin typeface="Arial" charset="0"/>
              </a:rPr>
              <a:t>Causes</a:t>
            </a:r>
          </a:p>
          <a:p>
            <a:pPr lvl="1">
              <a:lnSpc>
                <a:spcPct val="90000"/>
              </a:lnSpc>
            </a:pPr>
            <a:r>
              <a:rPr lang="en-US" sz="1600">
                <a:effectLst/>
                <a:latin typeface="Arial" charset="0"/>
              </a:rPr>
              <a:t>New Deal politics, Cold War/Communism, Materialism, Baby Boom, Suburbia</a:t>
            </a:r>
          </a:p>
          <a:p>
            <a:pPr>
              <a:lnSpc>
                <a:spcPct val="90000"/>
              </a:lnSpc>
            </a:pPr>
            <a:r>
              <a:rPr lang="en-US" sz="1800">
                <a:effectLst/>
                <a:latin typeface="Arial" charset="0"/>
              </a:rPr>
              <a:t>Social Mores</a:t>
            </a:r>
          </a:p>
          <a:p>
            <a:pPr lvl="1">
              <a:lnSpc>
                <a:spcPct val="90000"/>
              </a:lnSpc>
            </a:pPr>
            <a:r>
              <a:rPr lang="en-US" sz="1600">
                <a:effectLst/>
                <a:latin typeface="Arial" charset="0"/>
              </a:rPr>
              <a:t>Traditional gender roles</a:t>
            </a:r>
          </a:p>
          <a:p>
            <a:pPr lvl="1">
              <a:lnSpc>
                <a:spcPct val="90000"/>
              </a:lnSpc>
            </a:pPr>
            <a:r>
              <a:rPr lang="en-US" sz="1600">
                <a:effectLst/>
                <a:latin typeface="Arial" charset="0"/>
              </a:rPr>
              <a:t>Respect for authority</a:t>
            </a:r>
          </a:p>
          <a:p>
            <a:pPr lvl="1">
              <a:lnSpc>
                <a:spcPct val="90000"/>
              </a:lnSpc>
            </a:pPr>
            <a:r>
              <a:rPr lang="en-US" sz="1600">
                <a:effectLst/>
                <a:latin typeface="Arial" charset="0"/>
              </a:rPr>
              <a:t>Against perversion, drugs</a:t>
            </a:r>
          </a:p>
          <a:p>
            <a:pPr>
              <a:lnSpc>
                <a:spcPct val="90000"/>
              </a:lnSpc>
            </a:pPr>
            <a:r>
              <a:rPr lang="en-US" sz="1800">
                <a:effectLst/>
                <a:latin typeface="Arial" charset="0"/>
              </a:rPr>
              <a:t>Church Membership</a:t>
            </a:r>
          </a:p>
          <a:p>
            <a:pPr lvl="1">
              <a:lnSpc>
                <a:spcPct val="90000"/>
              </a:lnSpc>
            </a:pPr>
            <a:r>
              <a:rPr lang="en-US" sz="1600">
                <a:effectLst/>
                <a:latin typeface="Arial" charset="0"/>
              </a:rPr>
              <a:t>49% in 1950</a:t>
            </a:r>
          </a:p>
          <a:p>
            <a:pPr lvl="1">
              <a:lnSpc>
                <a:spcPct val="90000"/>
              </a:lnSpc>
            </a:pPr>
            <a:r>
              <a:rPr lang="en-US" sz="1600">
                <a:effectLst/>
                <a:latin typeface="Arial" charset="0"/>
              </a:rPr>
              <a:t>69% in 1960</a:t>
            </a:r>
          </a:p>
          <a:p>
            <a:pPr>
              <a:lnSpc>
                <a:spcPct val="90000"/>
              </a:lnSpc>
            </a:pPr>
            <a:r>
              <a:rPr lang="en-US" sz="1800">
                <a:effectLst/>
                <a:latin typeface="Arial" charset="0"/>
              </a:rPr>
              <a:t>Impact on Politics</a:t>
            </a:r>
          </a:p>
          <a:p>
            <a:pPr lvl="1">
              <a:lnSpc>
                <a:spcPct val="90000"/>
              </a:lnSpc>
            </a:pPr>
            <a:r>
              <a:rPr lang="en-US" sz="1600">
                <a:effectLst/>
                <a:latin typeface="Arial" charset="0"/>
              </a:rPr>
              <a:t>“under God” added to the Pledge of Allegiance (1954)</a:t>
            </a:r>
          </a:p>
          <a:p>
            <a:pPr lvl="1">
              <a:lnSpc>
                <a:spcPct val="90000"/>
              </a:lnSpc>
            </a:pPr>
            <a:r>
              <a:rPr lang="en-US" sz="1600">
                <a:effectLst/>
                <a:latin typeface="Arial" charset="0"/>
              </a:rPr>
              <a:t>“In God We Trust” as national motto and on paper currency (1956)</a:t>
            </a:r>
          </a:p>
          <a:p>
            <a:pPr>
              <a:lnSpc>
                <a:spcPct val="90000"/>
              </a:lnSpc>
            </a:pPr>
            <a:r>
              <a:rPr lang="en-US" sz="1800">
                <a:effectLst/>
                <a:latin typeface="Arial" charset="0"/>
              </a:rPr>
              <a:t>Billy Graham</a:t>
            </a:r>
          </a:p>
          <a:p>
            <a:pPr lvl="1">
              <a:lnSpc>
                <a:spcPct val="90000"/>
              </a:lnSpc>
            </a:pPr>
            <a:r>
              <a:rPr lang="en-US" sz="1600">
                <a:effectLst/>
                <a:latin typeface="Arial" charset="0"/>
              </a:rPr>
              <a:t>Evangelism to be pure, not improved</a:t>
            </a:r>
          </a:p>
        </p:txBody>
      </p:sp>
      <p:pic>
        <p:nvPicPr>
          <p:cNvPr id="55299" name="Picture 5" descr="images.jpe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447800"/>
            <a:ext cx="4495800" cy="3148013"/>
          </a:xfrm>
        </p:spPr>
      </p:pic>
      <p:pic>
        <p:nvPicPr>
          <p:cNvPr id="55300" name="Picture 6" descr="lucytwinbeds.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629150"/>
            <a:ext cx="4953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406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762000"/>
          </a:xfrm>
        </p:spPr>
        <p:txBody>
          <a:bodyPr/>
          <a:lstStyle/>
          <a:p>
            <a:r>
              <a:rPr lang="en-US">
                <a:latin typeface="Times New Roman" charset="0"/>
              </a:rPr>
              <a:t>The 1950s: Conformity </a:t>
            </a:r>
          </a:p>
        </p:txBody>
      </p:sp>
      <p:sp>
        <p:nvSpPr>
          <p:cNvPr id="35843" name="Rectangle 3"/>
          <p:cNvSpPr>
            <a:spLocks noGrp="1" noChangeArrowheads="1"/>
          </p:cNvSpPr>
          <p:nvPr>
            <p:ph type="body" idx="1"/>
          </p:nvPr>
        </p:nvSpPr>
        <p:spPr>
          <a:xfrm>
            <a:off x="0" y="685800"/>
            <a:ext cx="9144000" cy="6172200"/>
          </a:xfrm>
        </p:spPr>
        <p:txBody>
          <a:bodyPr/>
          <a:lstStyle/>
          <a:p>
            <a:pPr>
              <a:lnSpc>
                <a:spcPct val="90000"/>
              </a:lnSpc>
              <a:spcBef>
                <a:spcPct val="10000"/>
              </a:spcBef>
            </a:pPr>
            <a:r>
              <a:rPr lang="en-US" sz="3900">
                <a:latin typeface="Arial" charset="0"/>
              </a:rPr>
              <a:t>TV, movies, &amp; advertising in the 1950s promoted conformity &amp; stereotypes</a:t>
            </a:r>
          </a:p>
        </p:txBody>
      </p:sp>
      <p:sp>
        <p:nvSpPr>
          <p:cNvPr id="35844" name="Text Box 6"/>
          <p:cNvSpPr txBox="1">
            <a:spLocks noChangeArrowheads="1"/>
          </p:cNvSpPr>
          <p:nvPr/>
        </p:nvSpPr>
        <p:spPr bwMode="auto">
          <a:xfrm>
            <a:off x="0" y="6248400"/>
            <a:ext cx="9144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a:lnSpc>
                <a:spcPct val="85000"/>
              </a:lnSpc>
              <a:spcBef>
                <a:spcPct val="50000"/>
              </a:spcBef>
            </a:pPr>
            <a:r>
              <a:rPr lang="en-US" sz="3500"/>
              <a:t>The</a:t>
            </a:r>
            <a:r>
              <a:rPr lang="en-US" sz="3000"/>
              <a:t> </a:t>
            </a:r>
            <a:r>
              <a:rPr lang="ja-JP" altLang="en-US" sz="3500"/>
              <a:t>“</a:t>
            </a:r>
            <a:r>
              <a:rPr lang="en-US" sz="3500"/>
              <a:t>ideal</a:t>
            </a:r>
            <a:r>
              <a:rPr lang="en-US"/>
              <a:t> </a:t>
            </a:r>
            <a:r>
              <a:rPr lang="en-US" sz="3500"/>
              <a:t>man</a:t>
            </a:r>
            <a:r>
              <a:rPr lang="ja-JP" altLang="en-US" sz="3500"/>
              <a:t>”</a:t>
            </a:r>
            <a:r>
              <a:rPr lang="en-US"/>
              <a:t> </a:t>
            </a:r>
            <a:r>
              <a:rPr lang="en-US" sz="3500"/>
              <a:t>was</a:t>
            </a:r>
            <a:r>
              <a:rPr lang="en-US"/>
              <a:t> </a:t>
            </a:r>
            <a:r>
              <a:rPr lang="en-US" sz="3500"/>
              <a:t>provider</a:t>
            </a:r>
            <a:r>
              <a:rPr lang="en-US"/>
              <a:t> </a:t>
            </a:r>
            <a:r>
              <a:rPr lang="en-US" sz="3500"/>
              <a:t>&amp;</a:t>
            </a:r>
            <a:r>
              <a:rPr lang="en-US"/>
              <a:t> </a:t>
            </a:r>
            <a:r>
              <a:rPr lang="en-US" sz="3500"/>
              <a:t>boss</a:t>
            </a:r>
            <a:r>
              <a:rPr lang="en-US"/>
              <a:t> </a:t>
            </a:r>
            <a:r>
              <a:rPr lang="en-US" sz="3500"/>
              <a:t>of</a:t>
            </a:r>
            <a:r>
              <a:rPr lang="en-US"/>
              <a:t> </a:t>
            </a:r>
            <a:r>
              <a:rPr lang="en-US" sz="3500"/>
              <a:t>the</a:t>
            </a:r>
            <a:r>
              <a:rPr lang="en-US"/>
              <a:t> </a:t>
            </a:r>
            <a:r>
              <a:rPr lang="en-US" sz="3500"/>
              <a:t>house</a:t>
            </a:r>
          </a:p>
        </p:txBody>
      </p:sp>
      <p:pic>
        <p:nvPicPr>
          <p:cNvPr id="35845" name="Picture 13" descr="ManInGrayFlannelSuit"/>
          <p:cNvPicPr>
            <a:picLocks noChangeAspect="1" noChangeArrowheads="1"/>
          </p:cNvPicPr>
          <p:nvPr/>
        </p:nvPicPr>
        <p:blipFill>
          <a:blip r:embed="rId3">
            <a:extLst>
              <a:ext uri="{28A0092B-C50C-407E-A947-70E740481C1C}">
                <a14:useLocalDpi xmlns:a14="http://schemas.microsoft.com/office/drawing/2010/main" val="0"/>
              </a:ext>
            </a:extLst>
          </a:blip>
          <a:srcRect t="41487"/>
          <a:stretch>
            <a:fillRect/>
          </a:stretch>
        </p:blipFill>
        <p:spPr bwMode="auto">
          <a:xfrm>
            <a:off x="609600" y="1905000"/>
            <a:ext cx="4010025" cy="421005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5846" name="Picture 15" descr="FatherKnowsBest_S2"/>
          <p:cNvPicPr>
            <a:picLocks noChangeAspect="1" noChangeArrowheads="1"/>
          </p:cNvPicPr>
          <p:nvPr/>
        </p:nvPicPr>
        <p:blipFill>
          <a:blip r:embed="rId4">
            <a:extLst>
              <a:ext uri="{28A0092B-C50C-407E-A947-70E740481C1C}">
                <a14:useLocalDpi xmlns:a14="http://schemas.microsoft.com/office/drawing/2010/main" val="0"/>
              </a:ext>
            </a:extLst>
          </a:blip>
          <a:srcRect t="5971"/>
          <a:stretch>
            <a:fillRect/>
          </a:stretch>
        </p:blipFill>
        <p:spPr bwMode="auto">
          <a:xfrm>
            <a:off x="5181600" y="1828800"/>
            <a:ext cx="32496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4595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26"/>
          <p:cNvSpPr>
            <a:spLocks noGrp="1" noRot="1" noChangeArrowheads="1"/>
          </p:cNvSpPr>
          <p:nvPr>
            <p:ph type="title"/>
          </p:nvPr>
        </p:nvSpPr>
        <p:spPr>
          <a:xfrm>
            <a:off x="0" y="0"/>
            <a:ext cx="9144000" cy="1143000"/>
          </a:xfrm>
          <a:noFill/>
          <a:extLst>
            <a:ext uri="{909E8E84-426E-40dd-AFC4-6F175D3DCCD1}">
              <a14:hiddenFill xmlns:a14="http://schemas.microsoft.com/office/drawing/2010/main">
                <a:solidFill>
                  <a:srgbClr val="FFFFFF"/>
                </a:solidFill>
              </a14:hiddenFill>
            </a:ext>
          </a:extLst>
        </p:spPr>
        <p:txBody>
          <a:bodyPr/>
          <a:lstStyle/>
          <a:p>
            <a:r>
              <a:rPr lang="en-US" dirty="0" smtClean="0">
                <a:effectLst/>
                <a:latin typeface="Arial" charset="0"/>
              </a:rPr>
              <a:t>Fifties</a:t>
            </a:r>
            <a:r>
              <a:rPr lang="en-US" dirty="0">
                <a:effectLst/>
                <a:latin typeface="Arial" charset="0"/>
              </a:rPr>
              <a:t/>
            </a:r>
            <a:br>
              <a:rPr lang="en-US" dirty="0">
                <a:effectLst/>
                <a:latin typeface="Arial" charset="0"/>
              </a:rPr>
            </a:br>
            <a:r>
              <a:rPr lang="en-US" dirty="0">
                <a:effectLst/>
                <a:latin typeface="Arial" charset="0"/>
              </a:rPr>
              <a:t>Teenagers and Rebellion</a:t>
            </a:r>
          </a:p>
        </p:txBody>
      </p:sp>
      <p:sp>
        <p:nvSpPr>
          <p:cNvPr id="56322" name="Rectangle 1027"/>
          <p:cNvSpPr>
            <a:spLocks noGrp="1" noRot="1" noChangeArrowheads="1"/>
          </p:cNvSpPr>
          <p:nvPr>
            <p:ph type="body" sz="half" idx="1"/>
          </p:nvPr>
        </p:nvSpPr>
        <p:spPr>
          <a:xfrm>
            <a:off x="0" y="1447800"/>
            <a:ext cx="6248400" cy="5410200"/>
          </a:xfrm>
          <a:noFill/>
          <a:extLst>
            <a:ext uri="{909E8E84-426E-40dd-AFC4-6F175D3DCCD1}">
              <a14:hiddenFill xmlns:a14="http://schemas.microsoft.com/office/drawing/2010/main">
                <a:solidFill>
                  <a:srgbClr val="FFFFFF"/>
                </a:solidFill>
              </a14:hiddenFill>
            </a:ext>
          </a:extLst>
        </p:spPr>
        <p:txBody>
          <a:bodyPr/>
          <a:lstStyle/>
          <a:p>
            <a:r>
              <a:rPr lang="en-US" sz="2800">
                <a:effectLst/>
                <a:latin typeface="Arial" charset="0"/>
              </a:rPr>
              <a:t>Teenagers</a:t>
            </a:r>
          </a:p>
          <a:p>
            <a:pPr lvl="1"/>
            <a:r>
              <a:rPr lang="en-US" sz="2400">
                <a:effectLst/>
                <a:latin typeface="Arial" charset="0"/>
              </a:rPr>
              <a:t>“Quiet Generation”</a:t>
            </a:r>
          </a:p>
          <a:p>
            <a:pPr lvl="1"/>
            <a:r>
              <a:rPr lang="en-US" sz="2400">
                <a:effectLst/>
                <a:latin typeface="Arial" charset="0"/>
              </a:rPr>
              <a:t>Attracted to lifestyle of rock and roll, television, and movie stars</a:t>
            </a:r>
          </a:p>
          <a:p>
            <a:pPr lvl="1"/>
            <a:r>
              <a:rPr lang="en-US" sz="2400">
                <a:effectLst/>
                <a:latin typeface="Arial" charset="0"/>
              </a:rPr>
              <a:t>Rise in juvenile delinquency</a:t>
            </a:r>
          </a:p>
          <a:p>
            <a:r>
              <a:rPr lang="en-US" sz="2800">
                <a:effectLst/>
                <a:latin typeface="Arial" charset="0"/>
              </a:rPr>
              <a:t>Beat Generation/Beatniks</a:t>
            </a:r>
          </a:p>
          <a:p>
            <a:pPr lvl="1"/>
            <a:r>
              <a:rPr lang="en-US" sz="2400">
                <a:effectLst/>
                <a:latin typeface="Arial" charset="0"/>
              </a:rPr>
              <a:t>Rejection of contemporary conformist and materialist lifestyle</a:t>
            </a:r>
          </a:p>
          <a:p>
            <a:pPr lvl="1"/>
            <a:r>
              <a:rPr lang="en-US" sz="2400">
                <a:effectLst/>
                <a:latin typeface="Arial" charset="0"/>
              </a:rPr>
              <a:t>Spiritual liberation</a:t>
            </a:r>
          </a:p>
          <a:p>
            <a:pPr lvl="1"/>
            <a:r>
              <a:rPr lang="en-US" sz="2400">
                <a:effectLst/>
                <a:latin typeface="Arial" charset="0"/>
              </a:rPr>
              <a:t>Free lifestyle and experimentation</a:t>
            </a:r>
          </a:p>
        </p:txBody>
      </p:sp>
      <p:pic>
        <p:nvPicPr>
          <p:cNvPr id="56323" name="Picture 1030" descr="fa03a065da60e41a62c#103DC24.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72225" y="1219200"/>
            <a:ext cx="2771775" cy="2819400"/>
          </a:xfrm>
        </p:spPr>
      </p:pic>
      <p:pic>
        <p:nvPicPr>
          <p:cNvPr id="56324" name="Picture 5" descr="beatniks.jpg                                                   000AA506Macintosh HD                   C3E30A5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324600" y="4067175"/>
            <a:ext cx="2819400" cy="27908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8388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p:nvPr>
        </p:nvSpPr>
        <p:spPr>
          <a:xfrm>
            <a:off x="0" y="0"/>
            <a:ext cx="9144000" cy="1143000"/>
          </a:xfrm>
          <a:noFill/>
          <a:extLst>
            <a:ext uri="{909E8E84-426E-40dd-AFC4-6F175D3DCCD1}">
              <a14:hiddenFill xmlns:a14="http://schemas.microsoft.com/office/drawing/2010/main">
                <a:solidFill>
                  <a:srgbClr val="FFFFFF"/>
                </a:solidFill>
              </a14:hiddenFill>
            </a:ext>
          </a:extLst>
        </p:spPr>
        <p:txBody>
          <a:bodyPr/>
          <a:lstStyle/>
          <a:p>
            <a:r>
              <a:rPr lang="en-US" dirty="0" smtClean="0">
                <a:effectLst/>
                <a:latin typeface="Arial" charset="0"/>
              </a:rPr>
              <a:t>Fifties</a:t>
            </a:r>
            <a:r>
              <a:rPr lang="en-US" dirty="0">
                <a:effectLst/>
                <a:latin typeface="Arial" charset="0"/>
              </a:rPr>
              <a:t/>
            </a:r>
            <a:br>
              <a:rPr lang="en-US" dirty="0">
                <a:effectLst/>
                <a:latin typeface="Arial" charset="0"/>
              </a:rPr>
            </a:br>
            <a:r>
              <a:rPr lang="en-US" dirty="0">
                <a:effectLst/>
                <a:latin typeface="Arial" charset="0"/>
              </a:rPr>
              <a:t>Television and Movies</a:t>
            </a:r>
          </a:p>
        </p:txBody>
      </p:sp>
      <p:sp>
        <p:nvSpPr>
          <p:cNvPr id="73731" name="Rectangle 3"/>
          <p:cNvSpPr>
            <a:spLocks noGrp="1" noRot="1" noChangeArrowheads="1"/>
          </p:cNvSpPr>
          <p:nvPr>
            <p:ph type="body" sz="half" idx="1"/>
          </p:nvPr>
        </p:nvSpPr>
        <p:spPr>
          <a:xfrm>
            <a:off x="0" y="1371600"/>
            <a:ext cx="4876800" cy="5486400"/>
          </a:xfrm>
        </p:spPr>
        <p:txBody>
          <a:bodyPr/>
          <a:lstStyle/>
          <a:p>
            <a:pPr>
              <a:lnSpc>
                <a:spcPct val="90000"/>
              </a:lnSpc>
            </a:pPr>
            <a:r>
              <a:rPr lang="en-US" sz="2400">
                <a:effectLst/>
                <a:latin typeface="Arial" charset="0"/>
              </a:rPr>
              <a:t>Television</a:t>
            </a:r>
          </a:p>
          <a:p>
            <a:pPr lvl="1">
              <a:lnSpc>
                <a:spcPct val="90000"/>
              </a:lnSpc>
            </a:pPr>
            <a:r>
              <a:rPr lang="en-US" sz="2000">
                <a:effectLst/>
                <a:latin typeface="Arial" charset="0"/>
              </a:rPr>
              <a:t>Ownership</a:t>
            </a:r>
          </a:p>
          <a:p>
            <a:pPr lvl="2">
              <a:lnSpc>
                <a:spcPct val="90000"/>
              </a:lnSpc>
            </a:pPr>
            <a:r>
              <a:rPr lang="en-US" sz="1800">
                <a:effectLst/>
                <a:latin typeface="Arial" charset="0"/>
              </a:rPr>
              <a:t>9% in 1950</a:t>
            </a:r>
          </a:p>
          <a:p>
            <a:pPr lvl="2">
              <a:lnSpc>
                <a:spcPct val="90000"/>
              </a:lnSpc>
            </a:pPr>
            <a:r>
              <a:rPr lang="en-US" sz="1800">
                <a:effectLst/>
                <a:latin typeface="Arial" charset="0"/>
              </a:rPr>
              <a:t>65% in 1955</a:t>
            </a:r>
          </a:p>
          <a:p>
            <a:pPr lvl="2">
              <a:lnSpc>
                <a:spcPct val="90000"/>
              </a:lnSpc>
            </a:pPr>
            <a:r>
              <a:rPr lang="en-US" sz="1800">
                <a:effectLst/>
                <a:latin typeface="Arial" charset="0"/>
              </a:rPr>
              <a:t>87% in 1960</a:t>
            </a:r>
          </a:p>
          <a:p>
            <a:pPr lvl="1">
              <a:lnSpc>
                <a:spcPct val="90000"/>
              </a:lnSpc>
            </a:pPr>
            <a:r>
              <a:rPr lang="en-US" sz="2000">
                <a:effectLst/>
                <a:latin typeface="Arial" charset="0"/>
              </a:rPr>
              <a:t>Impact</a:t>
            </a:r>
          </a:p>
          <a:p>
            <a:pPr lvl="2">
              <a:lnSpc>
                <a:spcPct val="90000"/>
              </a:lnSpc>
            </a:pPr>
            <a:r>
              <a:rPr lang="en-US" sz="1800">
                <a:effectLst/>
                <a:latin typeface="Arial" charset="0"/>
              </a:rPr>
              <a:t>Corporate sponsorships</a:t>
            </a:r>
          </a:p>
          <a:p>
            <a:pPr lvl="2">
              <a:lnSpc>
                <a:spcPct val="90000"/>
              </a:lnSpc>
            </a:pPr>
            <a:r>
              <a:rPr lang="en-US" sz="1800">
                <a:effectLst/>
                <a:latin typeface="Arial" charset="0"/>
              </a:rPr>
              <a:t>Sitcoms of the American middle class family</a:t>
            </a:r>
          </a:p>
          <a:p>
            <a:pPr lvl="2" eaLnBrk="1" hangingPunct="1">
              <a:lnSpc>
                <a:spcPct val="90000"/>
              </a:lnSpc>
            </a:pPr>
            <a:r>
              <a:rPr lang="en-US" sz="1800">
                <a:latin typeface="Arial" charset="0"/>
                <a:hlinkClick r:id="rId2"/>
              </a:rPr>
              <a:t>Ozzie and Harriet</a:t>
            </a:r>
            <a:endParaRPr lang="en-US" sz="1800">
              <a:latin typeface="Arial" charset="0"/>
            </a:endParaRPr>
          </a:p>
          <a:p>
            <a:pPr lvl="2" eaLnBrk="1" hangingPunct="1">
              <a:lnSpc>
                <a:spcPct val="90000"/>
              </a:lnSpc>
            </a:pPr>
            <a:r>
              <a:rPr lang="en-US" sz="1800">
                <a:latin typeface="Arial" charset="0"/>
                <a:hlinkClick r:id="rId3"/>
              </a:rPr>
              <a:t>Leave it to Beaver</a:t>
            </a:r>
            <a:endParaRPr lang="en-US" sz="1800">
              <a:latin typeface="Arial" charset="0"/>
            </a:endParaRPr>
          </a:p>
          <a:p>
            <a:pPr lvl="2" eaLnBrk="1" hangingPunct="1">
              <a:lnSpc>
                <a:spcPct val="90000"/>
              </a:lnSpc>
            </a:pPr>
            <a:r>
              <a:rPr lang="en-US" sz="1800">
                <a:latin typeface="Arial" charset="0"/>
                <a:hlinkClick r:id="rId4"/>
              </a:rPr>
              <a:t>Father Knows Best</a:t>
            </a:r>
            <a:endParaRPr lang="en-US" sz="1800">
              <a:effectLst/>
              <a:latin typeface="Arial" charset="0"/>
            </a:endParaRPr>
          </a:p>
          <a:p>
            <a:pPr>
              <a:lnSpc>
                <a:spcPct val="90000"/>
              </a:lnSpc>
            </a:pPr>
            <a:r>
              <a:rPr lang="en-US" sz="2400">
                <a:effectLst/>
                <a:latin typeface="Arial" charset="0"/>
              </a:rPr>
              <a:t>Movies</a:t>
            </a:r>
          </a:p>
          <a:p>
            <a:pPr lvl="1">
              <a:lnSpc>
                <a:spcPct val="90000"/>
              </a:lnSpc>
            </a:pPr>
            <a:r>
              <a:rPr lang="en-US" sz="2000">
                <a:effectLst/>
                <a:latin typeface="Arial" charset="0"/>
              </a:rPr>
              <a:t>Epic, science fiction, and Cold War themes</a:t>
            </a:r>
          </a:p>
          <a:p>
            <a:pPr lvl="1">
              <a:lnSpc>
                <a:spcPct val="90000"/>
              </a:lnSpc>
            </a:pPr>
            <a:r>
              <a:rPr lang="en-US" sz="2000" i="1">
                <a:effectLst/>
                <a:latin typeface="Arial" charset="0"/>
              </a:rPr>
              <a:t>The Day the Earth Stood Still</a:t>
            </a:r>
          </a:p>
          <a:p>
            <a:pPr lvl="1">
              <a:lnSpc>
                <a:spcPct val="90000"/>
              </a:lnSpc>
            </a:pPr>
            <a:r>
              <a:rPr lang="en-US" sz="2000" i="1">
                <a:effectLst/>
                <a:latin typeface="Arial" charset="0"/>
              </a:rPr>
              <a:t>Rebel Without a Cause</a:t>
            </a:r>
            <a:endParaRPr lang="en-US" sz="2000">
              <a:effectLst/>
              <a:latin typeface="Arial" charset="0"/>
            </a:endParaRPr>
          </a:p>
        </p:txBody>
      </p:sp>
      <p:pic>
        <p:nvPicPr>
          <p:cNvPr id="57347" name="Picture 6" descr="3143808.jpg                                                    000A84C2Macintosh HD                   C5A9507E:"/>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953000" y="1295400"/>
            <a:ext cx="4191000" cy="2782888"/>
          </a:xfrm>
        </p:spPr>
      </p:pic>
      <p:pic>
        <p:nvPicPr>
          <p:cNvPr id="57348" name="Picture 7" descr="1950s-3d-movies.jpg                                            000A84C2Macintosh HD                   C5A9507E:"/>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791200" y="4114800"/>
            <a:ext cx="2743200" cy="2743200"/>
          </a:xfrm>
        </p:spPr>
      </p:pic>
    </p:spTree>
    <p:extLst>
      <p:ext uri="{BB962C8B-B14F-4D97-AF65-F5344CB8AC3E}">
        <p14:creationId xmlns:p14="http://schemas.microsoft.com/office/powerpoint/2010/main" val="38781723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p:cNvSpPr>
            <a:spLocks noGrp="1" noRot="1" noChangeArrowheads="1"/>
          </p:cNvSpPr>
          <p:nvPr>
            <p:ph type="title"/>
          </p:nvPr>
        </p:nvSpPr>
        <p:spPr>
          <a:xfrm>
            <a:off x="0" y="0"/>
            <a:ext cx="9144000" cy="1143000"/>
          </a:xfrm>
          <a:noFill/>
          <a:extLst>
            <a:ext uri="{909E8E84-426E-40dd-AFC4-6F175D3DCCD1}">
              <a14:hiddenFill xmlns:a14="http://schemas.microsoft.com/office/drawing/2010/main">
                <a:solidFill>
                  <a:srgbClr val="FFFFFF"/>
                </a:solidFill>
              </a14:hiddenFill>
            </a:ext>
          </a:extLst>
        </p:spPr>
        <p:txBody>
          <a:bodyPr/>
          <a:lstStyle/>
          <a:p>
            <a:r>
              <a:rPr lang="en-US" dirty="0" smtClean="0">
                <a:effectLst/>
                <a:latin typeface="Arial" charset="0"/>
              </a:rPr>
              <a:t>Fifties</a:t>
            </a:r>
            <a:r>
              <a:rPr lang="en-US" dirty="0">
                <a:effectLst/>
                <a:latin typeface="Arial" charset="0"/>
              </a:rPr>
              <a:t/>
            </a:r>
            <a:br>
              <a:rPr lang="en-US" dirty="0">
                <a:effectLst/>
                <a:latin typeface="Arial" charset="0"/>
              </a:rPr>
            </a:br>
            <a:r>
              <a:rPr lang="en-US" dirty="0">
                <a:effectLst/>
                <a:latin typeface="Arial" charset="0"/>
              </a:rPr>
              <a:t>Literature</a:t>
            </a:r>
          </a:p>
        </p:txBody>
      </p:sp>
      <p:sp>
        <p:nvSpPr>
          <p:cNvPr id="59394" name="Rectangle 1027"/>
          <p:cNvSpPr>
            <a:spLocks noGrp="1" noRot="1" noChangeArrowheads="1"/>
          </p:cNvSpPr>
          <p:nvPr>
            <p:ph type="body" sz="half" idx="1"/>
          </p:nvPr>
        </p:nvSpPr>
        <p:spPr>
          <a:xfrm>
            <a:off x="0" y="1447800"/>
            <a:ext cx="4648200" cy="5410200"/>
          </a:xfrm>
          <a:noFill/>
          <a:extLst>
            <a:ext uri="{909E8E84-426E-40dd-AFC4-6F175D3DCCD1}">
              <a14:hiddenFill xmlns:a14="http://schemas.microsoft.com/office/drawing/2010/main">
                <a:solidFill>
                  <a:srgbClr val="FFFFFF"/>
                </a:solidFill>
              </a14:hiddenFill>
            </a:ext>
          </a:extLst>
        </p:spPr>
        <p:txBody>
          <a:bodyPr/>
          <a:lstStyle/>
          <a:p>
            <a:r>
              <a:rPr lang="en-US" sz="2400">
                <a:effectLst/>
                <a:latin typeface="Arial" charset="0"/>
              </a:rPr>
              <a:t>Post-Modernism</a:t>
            </a:r>
          </a:p>
          <a:p>
            <a:pPr lvl="1"/>
            <a:r>
              <a:rPr lang="en-US" sz="2000">
                <a:effectLst/>
                <a:latin typeface="Arial" charset="0"/>
              </a:rPr>
              <a:t>Post-WWII reactionary movement</a:t>
            </a:r>
            <a:endParaRPr lang="en-US" sz="2000" i="1">
              <a:effectLst/>
              <a:latin typeface="Arial" charset="0"/>
            </a:endParaRPr>
          </a:p>
          <a:p>
            <a:pPr lvl="1"/>
            <a:r>
              <a:rPr lang="en-US" sz="2000" i="1">
                <a:effectLst/>
                <a:latin typeface="Arial" charset="0"/>
              </a:rPr>
              <a:t>The Catcher in the Rye</a:t>
            </a:r>
            <a:r>
              <a:rPr lang="en-US" sz="2000">
                <a:effectLst/>
                <a:latin typeface="Arial" charset="0"/>
              </a:rPr>
              <a:t> by J.D. Salinger</a:t>
            </a:r>
          </a:p>
          <a:p>
            <a:pPr lvl="1"/>
            <a:r>
              <a:rPr lang="en-US" sz="2000" i="1">
                <a:effectLst/>
                <a:latin typeface="Arial" charset="0"/>
              </a:rPr>
              <a:t>The Death of a Salesman</a:t>
            </a:r>
            <a:r>
              <a:rPr lang="en-US" sz="2000">
                <a:effectLst/>
                <a:latin typeface="Arial" charset="0"/>
              </a:rPr>
              <a:t> and </a:t>
            </a:r>
            <a:r>
              <a:rPr lang="en-US" sz="2000" i="1">
                <a:effectLst/>
                <a:latin typeface="Arial" charset="0"/>
              </a:rPr>
              <a:t>The Crucible </a:t>
            </a:r>
            <a:r>
              <a:rPr lang="en-US" sz="2000">
                <a:effectLst/>
                <a:latin typeface="Arial" charset="0"/>
              </a:rPr>
              <a:t>by Arthur Miller</a:t>
            </a:r>
          </a:p>
          <a:p>
            <a:pPr lvl="1"/>
            <a:r>
              <a:rPr lang="en-US" sz="2000" i="1">
                <a:effectLst/>
                <a:latin typeface="Arial" charset="0"/>
              </a:rPr>
              <a:t>To Kill a Mockingbird </a:t>
            </a:r>
            <a:r>
              <a:rPr lang="en-US" sz="2000">
                <a:effectLst/>
                <a:latin typeface="Arial" charset="0"/>
              </a:rPr>
              <a:t>by Harper Lee</a:t>
            </a:r>
          </a:p>
          <a:p>
            <a:r>
              <a:rPr lang="en-US" sz="2400">
                <a:effectLst/>
                <a:latin typeface="Arial" charset="0"/>
              </a:rPr>
              <a:t>Beat Generation</a:t>
            </a:r>
          </a:p>
          <a:p>
            <a:pPr lvl="1"/>
            <a:r>
              <a:rPr lang="en-US" sz="2000">
                <a:effectLst/>
                <a:latin typeface="Arial" charset="0"/>
              </a:rPr>
              <a:t>Rejection of materialism, sexual liberation, drug experimentation, Eastern religions and philosophies</a:t>
            </a:r>
          </a:p>
          <a:p>
            <a:pPr lvl="1"/>
            <a:r>
              <a:rPr lang="en-US" sz="2000" i="1">
                <a:effectLst/>
                <a:latin typeface="Arial" charset="0"/>
              </a:rPr>
              <a:t>On the </a:t>
            </a:r>
            <a:r>
              <a:rPr lang="en-US" sz="2000">
                <a:effectLst/>
                <a:latin typeface="Arial" charset="0"/>
              </a:rPr>
              <a:t>Road by Jack Kerouac</a:t>
            </a:r>
          </a:p>
        </p:txBody>
      </p:sp>
      <p:pic>
        <p:nvPicPr>
          <p:cNvPr id="59395" name="Picture 1030" descr="220px-Rye_catcher.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24400" y="1447800"/>
            <a:ext cx="2373313" cy="3733800"/>
          </a:xfrm>
        </p:spPr>
      </p:pic>
      <p:pic>
        <p:nvPicPr>
          <p:cNvPr id="59396" name="Picture 1031" descr="images.jpeg                                                    000A84C2Macintosh HD                   C5A9507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88188" y="3581400"/>
            <a:ext cx="2055812" cy="3276600"/>
          </a:xfrm>
        </p:spPr>
      </p:pic>
    </p:spTree>
    <p:extLst>
      <p:ext uri="{BB962C8B-B14F-4D97-AF65-F5344CB8AC3E}">
        <p14:creationId xmlns:p14="http://schemas.microsoft.com/office/powerpoint/2010/main" val="1504972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0"/>
            <a:ext cx="9144000" cy="685800"/>
          </a:xfrm>
        </p:spPr>
        <p:txBody>
          <a:bodyPr/>
          <a:lstStyle/>
          <a:p>
            <a:pPr eaLnBrk="1" hangingPunct="1"/>
            <a:r>
              <a:rPr lang="en-US">
                <a:latin typeface="Arial" charset="0"/>
              </a:rPr>
              <a:t>Truman</a:t>
            </a:r>
            <a:r>
              <a:rPr lang="ja-JP" altLang="en-US">
                <a:latin typeface="Arial" charset="0"/>
              </a:rPr>
              <a:t>’</a:t>
            </a:r>
            <a:r>
              <a:rPr lang="en-US">
                <a:latin typeface="Arial" charset="0"/>
              </a:rPr>
              <a:t>s </a:t>
            </a:r>
            <a:r>
              <a:rPr lang="en-US" b="1">
                <a:latin typeface="Arial" charset="0"/>
              </a:rPr>
              <a:t>Fair Deal</a:t>
            </a:r>
            <a:endParaRPr lang="en-US">
              <a:latin typeface="Arial" charset="0"/>
            </a:endParaRPr>
          </a:p>
        </p:txBody>
      </p:sp>
      <p:sp>
        <p:nvSpPr>
          <p:cNvPr id="8195" name="Rectangle 3"/>
          <p:cNvSpPr>
            <a:spLocks noGrp="1" noRot="1" noChangeArrowheads="1"/>
          </p:cNvSpPr>
          <p:nvPr>
            <p:ph type="body" idx="1"/>
          </p:nvPr>
        </p:nvSpPr>
        <p:spPr>
          <a:xfrm>
            <a:off x="0" y="990600"/>
            <a:ext cx="4114800" cy="5486400"/>
          </a:xfrm>
        </p:spPr>
        <p:txBody>
          <a:bodyPr/>
          <a:lstStyle/>
          <a:p>
            <a:pPr eaLnBrk="1" hangingPunct="1"/>
            <a:r>
              <a:rPr lang="en-US" sz="2000">
                <a:latin typeface="Arial" charset="0"/>
              </a:rPr>
              <a:t>A continuation of New Deal-style social welfare programs</a:t>
            </a:r>
          </a:p>
          <a:p>
            <a:pPr eaLnBrk="1" hangingPunct="1"/>
            <a:r>
              <a:rPr lang="en-US" sz="2000">
                <a:latin typeface="Arial" charset="0"/>
              </a:rPr>
              <a:t>21-Point Domestic Program</a:t>
            </a:r>
          </a:p>
          <a:p>
            <a:pPr lvl="1" eaLnBrk="1" hangingPunct="1"/>
            <a:r>
              <a:rPr lang="en-US" sz="1800">
                <a:latin typeface="Arial" charset="0"/>
              </a:rPr>
              <a:t>Expansion of Social Security</a:t>
            </a:r>
          </a:p>
          <a:p>
            <a:pPr lvl="1" eaLnBrk="1" hangingPunct="1"/>
            <a:r>
              <a:rPr lang="en-US" sz="1800">
                <a:latin typeface="Arial" charset="0"/>
              </a:rPr>
              <a:t>Increased minimum wage</a:t>
            </a:r>
          </a:p>
          <a:p>
            <a:pPr lvl="1" eaLnBrk="1" hangingPunct="1"/>
            <a:r>
              <a:rPr lang="en-US" sz="1800">
                <a:latin typeface="Arial" charset="0"/>
              </a:rPr>
              <a:t>Housing Act of 1949</a:t>
            </a:r>
          </a:p>
          <a:p>
            <a:pPr lvl="2" eaLnBrk="1" hangingPunct="1"/>
            <a:r>
              <a:rPr lang="en-US" sz="1600">
                <a:latin typeface="Arial" charset="0"/>
              </a:rPr>
              <a:t>Urban projects and public housing</a:t>
            </a:r>
          </a:p>
          <a:p>
            <a:pPr eaLnBrk="1" hangingPunct="1"/>
            <a:r>
              <a:rPr lang="en-US" sz="2000">
                <a:latin typeface="Arial" charset="0"/>
              </a:rPr>
              <a:t>Prevention by Conservative Coalition</a:t>
            </a:r>
          </a:p>
          <a:p>
            <a:pPr lvl="1" eaLnBrk="1" hangingPunct="1"/>
            <a:r>
              <a:rPr lang="en-US" sz="1800">
                <a:latin typeface="Arial" charset="0"/>
              </a:rPr>
              <a:t>National healthcare insurance</a:t>
            </a:r>
          </a:p>
          <a:p>
            <a:pPr lvl="1" eaLnBrk="1" hangingPunct="1"/>
            <a:r>
              <a:rPr lang="en-US" sz="1800">
                <a:latin typeface="Arial" charset="0"/>
              </a:rPr>
              <a:t>Limited civil rights legislation</a:t>
            </a:r>
          </a:p>
        </p:txBody>
      </p:sp>
      <p:pic>
        <p:nvPicPr>
          <p:cNvPr id="29699" name="Picture 5" descr="8a762513cba4bf5398eb#B27123.gif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54488" y="990600"/>
            <a:ext cx="4989512" cy="5029200"/>
          </a:xfrm>
        </p:spPr>
      </p:pic>
    </p:spTree>
    <p:extLst>
      <p:ext uri="{BB962C8B-B14F-4D97-AF65-F5344CB8AC3E}">
        <p14:creationId xmlns:p14="http://schemas.microsoft.com/office/powerpoint/2010/main" val="18272415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en-US" sz="3600">
                <a:latin typeface="Impact" charset="0"/>
                <a:cs typeface="+mj-cs"/>
              </a:rPr>
              <a:t>OTHER </a:t>
            </a:r>
            <a:r>
              <a:rPr lang="ja-JP" altLang="en-US" sz="3600">
                <a:latin typeface="Impact" charset="0"/>
                <a:cs typeface="+mj-cs"/>
              </a:rPr>
              <a:t>“</a:t>
            </a:r>
            <a:r>
              <a:rPr lang="en-US" sz="3600">
                <a:latin typeface="Impact" charset="0"/>
                <a:cs typeface="+mj-cs"/>
              </a:rPr>
              <a:t>AMERICAS</a:t>
            </a:r>
            <a:r>
              <a:rPr lang="ja-JP" altLang="en-US" sz="3600">
                <a:latin typeface="Impact" charset="0"/>
                <a:cs typeface="+mj-cs"/>
              </a:rPr>
              <a:t>”</a:t>
            </a:r>
            <a:r>
              <a:rPr lang="en-US" sz="3600">
                <a:latin typeface="Impact" charset="0"/>
                <a:cs typeface="+mj-cs"/>
              </a:rPr>
              <a:t>:  </a:t>
            </a:r>
            <a:r>
              <a:rPr lang="en-US" sz="3600">
                <a:solidFill>
                  <a:srgbClr val="FFFF99"/>
                </a:solidFill>
                <a:latin typeface="Impact" charset="0"/>
                <a:cs typeface="+mj-cs"/>
              </a:rPr>
              <a:t>SOCIAL CRITICS</a:t>
            </a:r>
          </a:p>
        </p:txBody>
      </p:sp>
      <p:sp>
        <p:nvSpPr>
          <p:cNvPr id="90114" name="Rectangle 3"/>
          <p:cNvSpPr>
            <a:spLocks noGrp="1" noChangeArrowheads="1"/>
          </p:cNvSpPr>
          <p:nvPr>
            <p:ph type="body" idx="1"/>
          </p:nvPr>
        </p:nvSpPr>
        <p:spPr>
          <a:xfrm>
            <a:off x="304800" y="1066800"/>
            <a:ext cx="8839200" cy="5486400"/>
          </a:xfrm>
        </p:spPr>
        <p:txBody>
          <a:bodyPr/>
          <a:lstStyle/>
          <a:p>
            <a:pPr eaLnBrk="1" hangingPunct="1"/>
            <a:r>
              <a:rPr lang="en-US">
                <a:effectLst/>
                <a:latin typeface="Arial Narrow" charset="0"/>
              </a:rPr>
              <a:t>William H. Whyte, Jr., </a:t>
            </a:r>
            <a:r>
              <a:rPr lang="en-US" i="1">
                <a:effectLst/>
                <a:latin typeface="Arial Narrow" charset="0"/>
              </a:rPr>
              <a:t>The Organization Man</a:t>
            </a:r>
            <a:r>
              <a:rPr lang="en-US">
                <a:effectLst/>
                <a:latin typeface="Arial Narrow" charset="0"/>
              </a:rPr>
              <a:t> </a:t>
            </a:r>
            <a:r>
              <a:rPr lang="en-US" sz="2800">
                <a:effectLst/>
                <a:latin typeface="Arial Narrow" charset="0"/>
              </a:rPr>
              <a:t>(1956)</a:t>
            </a:r>
          </a:p>
          <a:p>
            <a:pPr lvl="1" eaLnBrk="1" hangingPunct="1"/>
            <a:r>
              <a:rPr lang="en-US">
                <a:effectLst/>
                <a:latin typeface="Arial Narrow" charset="0"/>
              </a:rPr>
              <a:t> conformity</a:t>
            </a:r>
            <a:endParaRPr lang="en-US" u="sng">
              <a:effectLst/>
              <a:latin typeface="Arial Narrow" charset="0"/>
            </a:endParaRPr>
          </a:p>
          <a:p>
            <a:pPr eaLnBrk="1" hangingPunct="1"/>
            <a:r>
              <a:rPr lang="en-US">
                <a:effectLst/>
                <a:latin typeface="Arial Narrow" charset="0"/>
              </a:rPr>
              <a:t>David Riesman, </a:t>
            </a:r>
            <a:r>
              <a:rPr lang="en-US" i="1">
                <a:effectLst/>
                <a:latin typeface="Arial Narrow" charset="0"/>
              </a:rPr>
              <a:t>The Lonely Crowd</a:t>
            </a:r>
            <a:r>
              <a:rPr lang="en-US">
                <a:effectLst/>
                <a:latin typeface="Arial Narrow" charset="0"/>
              </a:rPr>
              <a:t> </a:t>
            </a:r>
            <a:r>
              <a:rPr lang="en-US" sz="2800">
                <a:effectLst/>
                <a:latin typeface="Arial Narrow" charset="0"/>
              </a:rPr>
              <a:t>(1958)</a:t>
            </a:r>
          </a:p>
          <a:p>
            <a:pPr lvl="1" eaLnBrk="1" hangingPunct="1"/>
            <a:r>
              <a:rPr lang="ja-JP" altLang="en-US">
                <a:effectLst/>
                <a:latin typeface="Arial Narrow" charset="0"/>
              </a:rPr>
              <a:t>“</a:t>
            </a:r>
            <a:r>
              <a:rPr lang="en-US" altLang="ja-JP">
                <a:effectLst/>
                <a:latin typeface="Arial Narrow" charset="0"/>
              </a:rPr>
              <a:t>inner-directed</a:t>
            </a:r>
            <a:r>
              <a:rPr lang="ja-JP" altLang="en-US">
                <a:effectLst/>
                <a:latin typeface="Arial Narrow" charset="0"/>
              </a:rPr>
              <a:t>”</a:t>
            </a:r>
            <a:r>
              <a:rPr lang="en-US" altLang="ja-JP">
                <a:effectLst/>
                <a:latin typeface="Arial Narrow" charset="0"/>
              </a:rPr>
              <a:t> individuals </a:t>
            </a:r>
            <a:r>
              <a:rPr lang="en-US" altLang="ja-JP">
                <a:effectLst/>
                <a:latin typeface="Arial" charset="0"/>
                <a:cs typeface="Arial" charset="0"/>
              </a:rPr>
              <a:t>→</a:t>
            </a:r>
            <a:r>
              <a:rPr lang="en-US" altLang="ja-JP">
                <a:effectLst/>
                <a:latin typeface="Arial Narrow" charset="0"/>
              </a:rPr>
              <a:t> </a:t>
            </a:r>
            <a:r>
              <a:rPr lang="ja-JP" altLang="en-US">
                <a:effectLst/>
                <a:latin typeface="Arial Narrow" charset="0"/>
              </a:rPr>
              <a:t>“</a:t>
            </a:r>
            <a:r>
              <a:rPr lang="en-US" altLang="ja-JP">
                <a:effectLst/>
                <a:latin typeface="Arial Narrow" charset="0"/>
              </a:rPr>
              <a:t>other-directed</a:t>
            </a:r>
            <a:r>
              <a:rPr lang="ja-JP" altLang="en-US">
                <a:effectLst/>
                <a:latin typeface="Arial Narrow" charset="0"/>
              </a:rPr>
              <a:t>”</a:t>
            </a:r>
            <a:r>
              <a:rPr lang="en-US" altLang="ja-JP">
                <a:effectLst/>
                <a:latin typeface="Arial Narrow" charset="0"/>
              </a:rPr>
              <a:t>  conformists.</a:t>
            </a:r>
            <a:endParaRPr lang="en-US" altLang="ja-JP" u="sng">
              <a:effectLst/>
              <a:latin typeface="Arial Narrow" charset="0"/>
            </a:endParaRPr>
          </a:p>
          <a:p>
            <a:pPr eaLnBrk="1" hangingPunct="1"/>
            <a:r>
              <a:rPr lang="en-US">
                <a:effectLst/>
                <a:latin typeface="Arial Narrow" charset="0"/>
              </a:rPr>
              <a:t>John Kenneth Galbraith, </a:t>
            </a:r>
            <a:r>
              <a:rPr lang="en-US" i="1">
                <a:effectLst/>
                <a:latin typeface="Arial Narrow" charset="0"/>
              </a:rPr>
              <a:t>The Affluent Society</a:t>
            </a:r>
            <a:r>
              <a:rPr lang="en-US">
                <a:effectLst/>
                <a:latin typeface="Arial Narrow" charset="0"/>
              </a:rPr>
              <a:t> </a:t>
            </a:r>
            <a:r>
              <a:rPr lang="en-US" sz="2800">
                <a:effectLst/>
                <a:latin typeface="Arial Narrow" charset="0"/>
              </a:rPr>
              <a:t>(1958)</a:t>
            </a:r>
            <a:r>
              <a:rPr lang="en-US">
                <a:effectLst/>
                <a:latin typeface="Arial Narrow" charset="0"/>
              </a:rPr>
              <a:t> </a:t>
            </a:r>
          </a:p>
          <a:p>
            <a:pPr lvl="1" eaLnBrk="1" hangingPunct="1"/>
            <a:r>
              <a:rPr lang="en-US">
                <a:effectLst/>
                <a:latin typeface="Arial Narrow" charset="0"/>
              </a:rPr>
              <a:t>failure to address significant social issues and common good (would influence JFK  and LBJ) </a:t>
            </a:r>
          </a:p>
          <a:p>
            <a:pPr eaLnBrk="1" hangingPunct="1"/>
            <a:r>
              <a:rPr lang="en-US">
                <a:effectLst/>
                <a:latin typeface="Arial Narrow" charset="0"/>
              </a:rPr>
              <a:t>Michael Harrington, </a:t>
            </a:r>
            <a:r>
              <a:rPr lang="en-US" i="1">
                <a:effectLst/>
                <a:latin typeface="Arial Narrow" charset="0"/>
              </a:rPr>
              <a:t>The Other America</a:t>
            </a:r>
            <a:r>
              <a:rPr lang="en-US">
                <a:effectLst/>
                <a:latin typeface="Arial Narrow" charset="0"/>
              </a:rPr>
              <a:t> </a:t>
            </a:r>
          </a:p>
          <a:p>
            <a:pPr lvl="1" eaLnBrk="1" hangingPunct="1"/>
            <a:r>
              <a:rPr lang="en-US">
                <a:effectLst/>
                <a:latin typeface="Arial Narrow" charset="0"/>
              </a:rPr>
              <a:t>rural poverty, inner cities </a:t>
            </a:r>
          </a:p>
        </p:txBody>
      </p:sp>
    </p:spTree>
    <p:extLst>
      <p:ext uri="{BB962C8B-B14F-4D97-AF65-F5344CB8AC3E}">
        <p14:creationId xmlns:p14="http://schemas.microsoft.com/office/powerpoint/2010/main" val="326617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04800" y="152400"/>
            <a:ext cx="8839200" cy="685800"/>
          </a:xfrm>
        </p:spPr>
        <p:txBody>
          <a:bodyPr/>
          <a:lstStyle/>
          <a:p>
            <a:pPr eaLnBrk="1" hangingPunct="1">
              <a:defRPr/>
            </a:pPr>
            <a:r>
              <a:rPr lang="en-US" sz="3600">
                <a:latin typeface="Impact" charset="0"/>
                <a:cs typeface="+mj-cs"/>
              </a:rPr>
              <a:t>Other Americas</a:t>
            </a:r>
          </a:p>
        </p:txBody>
      </p:sp>
      <p:sp>
        <p:nvSpPr>
          <p:cNvPr id="191491" name="Text Box 3"/>
          <p:cNvSpPr txBox="1">
            <a:spLocks noChangeArrowheads="1"/>
          </p:cNvSpPr>
          <p:nvPr/>
        </p:nvSpPr>
        <p:spPr bwMode="auto">
          <a:xfrm>
            <a:off x="381000" y="2057400"/>
            <a:ext cx="8382000" cy="3398838"/>
          </a:xfrm>
          <a:prstGeom prst="rect">
            <a:avLst/>
          </a:prstGeom>
          <a:solidFill>
            <a:schemeClr val="tx2">
              <a:alpha val="24001"/>
            </a:schemeClr>
          </a:solidFill>
          <a:ln w="44450" cmpd="dbl">
            <a:solidFill>
              <a:schemeClr val="tx1"/>
            </a:solidFill>
            <a:miter lim="800000"/>
            <a:headEnd/>
            <a:tailEnd/>
          </a:ln>
          <a:effec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defRPr/>
            </a:pPr>
            <a:r>
              <a:rPr lang="ja-JP" altLang="en-US" sz="4000" smtClean="0">
                <a:effectLst>
                  <a:outerShdw blurRad="38100" dist="38100" dir="2700000" algn="tl">
                    <a:srgbClr val="000000"/>
                  </a:outerShdw>
                </a:effectLst>
                <a:cs typeface="+mn-cs"/>
              </a:rPr>
              <a:t>“</a:t>
            </a:r>
            <a:r>
              <a:rPr lang="en-US" sz="4000" smtClean="0">
                <a:effectLst>
                  <a:outerShdw blurRad="38100" dist="38100" dir="2700000" algn="tl">
                    <a:srgbClr val="000000"/>
                  </a:outerShdw>
                </a:effectLst>
                <a:cs typeface="+mn-cs"/>
              </a:rPr>
              <a:t>The entire invisible land of the other Americans became a ghetto, a modern poor farm for the rejects of society and the economy.</a:t>
            </a:r>
            <a:r>
              <a:rPr lang="ja-JP" altLang="en-US" sz="4000" smtClean="0">
                <a:effectLst>
                  <a:outerShdw blurRad="38100" dist="38100" dir="2700000" algn="tl">
                    <a:srgbClr val="000000"/>
                  </a:outerShdw>
                </a:effectLst>
                <a:cs typeface="+mn-cs"/>
              </a:rPr>
              <a:t>”</a:t>
            </a:r>
            <a:r>
              <a:rPr lang="en-US" sz="3200" smtClean="0">
                <a:effectLst>
                  <a:outerShdw blurRad="38100" dist="38100" dir="2700000" algn="tl">
                    <a:srgbClr val="000000"/>
                  </a:outerShdw>
                </a:effectLst>
                <a:cs typeface="+mn-cs"/>
              </a:rPr>
              <a:t> </a:t>
            </a:r>
          </a:p>
          <a:p>
            <a:pPr>
              <a:spcBef>
                <a:spcPct val="50000"/>
              </a:spcBef>
              <a:defRPr/>
            </a:pPr>
            <a:r>
              <a:rPr lang="en-US" sz="3600" smtClean="0">
                <a:effectLst>
                  <a:outerShdw blurRad="38100" dist="38100" dir="2700000" algn="tl">
                    <a:srgbClr val="000000"/>
                  </a:outerShdw>
                </a:effectLst>
                <a:cs typeface="+mn-cs"/>
              </a:rPr>
              <a:t>				--</a:t>
            </a:r>
            <a:r>
              <a:rPr lang="en-US" sz="3600" i="1" smtClean="0">
                <a:effectLst>
                  <a:outerShdw blurRad="38100" dist="38100" dir="2700000" algn="tl">
                    <a:srgbClr val="000000"/>
                  </a:outerShdw>
                </a:effectLst>
                <a:cs typeface="+mn-cs"/>
              </a:rPr>
              <a:t>Michael Harrington</a:t>
            </a:r>
          </a:p>
        </p:txBody>
      </p:sp>
    </p:spTree>
    <p:extLst>
      <p:ext uri="{BB962C8B-B14F-4D97-AF65-F5344CB8AC3E}">
        <p14:creationId xmlns:p14="http://schemas.microsoft.com/office/powerpoint/2010/main" val="303138010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066800" y="6324600"/>
            <a:ext cx="5791200" cy="411163"/>
          </a:xfrm>
        </p:spPr>
        <p:txBody>
          <a:bodyPr/>
          <a:lstStyle/>
          <a:p>
            <a:pPr eaLnBrk="1" hangingPunct="1">
              <a:defRPr/>
            </a:pPr>
            <a:r>
              <a:rPr lang="en-US" sz="2400">
                <a:latin typeface="Impact" charset="0"/>
                <a:cs typeface="+mj-cs"/>
              </a:rPr>
              <a:t>Bell County, Kentucky, August 31, 1946</a:t>
            </a:r>
          </a:p>
        </p:txBody>
      </p:sp>
      <p:pic>
        <p:nvPicPr>
          <p:cNvPr id="94210" name="Picture 3" descr="&quot;Mrs. John Whitehead, wife of miner, and two of her childre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391400" cy="6084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51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90600" y="0"/>
            <a:ext cx="8153400" cy="838200"/>
          </a:xfrm>
        </p:spPr>
        <p:txBody>
          <a:bodyPr/>
          <a:lstStyle/>
          <a:p>
            <a:r>
              <a:rPr lang="en-US">
                <a:latin typeface="Times New Roman" charset="0"/>
              </a:rPr>
              <a:t>The 1950s: Social Groups</a:t>
            </a:r>
          </a:p>
        </p:txBody>
      </p:sp>
      <p:sp>
        <p:nvSpPr>
          <p:cNvPr id="40963" name="Rectangle 3"/>
          <p:cNvSpPr>
            <a:spLocks noGrp="1" noChangeArrowheads="1"/>
          </p:cNvSpPr>
          <p:nvPr>
            <p:ph type="body" idx="1"/>
          </p:nvPr>
        </p:nvSpPr>
        <p:spPr>
          <a:xfrm>
            <a:off x="762000" y="685800"/>
            <a:ext cx="8382000" cy="6172200"/>
          </a:xfrm>
        </p:spPr>
        <p:txBody>
          <a:bodyPr/>
          <a:lstStyle/>
          <a:p>
            <a:r>
              <a:rPr lang="en-US" sz="3800">
                <a:latin typeface="Arial" charset="0"/>
              </a:rPr>
              <a:t>African American civil rights leaders began to challenge segregation laws </a:t>
            </a:r>
          </a:p>
          <a:p>
            <a:pPr lvl="1"/>
            <a:r>
              <a:rPr lang="en-US" sz="3800">
                <a:latin typeface="Arial" charset="0"/>
              </a:rPr>
              <a:t>In 1947, Jackie Robinson integrated professional baseball  </a:t>
            </a:r>
          </a:p>
          <a:p>
            <a:pPr lvl="1"/>
            <a:r>
              <a:rPr lang="en-US" sz="3800">
                <a:latin typeface="Arial" charset="0"/>
              </a:rPr>
              <a:t>In 1954, in Brown v Board of Education, the Supreme Court integrated public schools</a:t>
            </a:r>
          </a:p>
          <a:p>
            <a:pPr lvl="1"/>
            <a:r>
              <a:rPr lang="en-US" sz="3800">
                <a:latin typeface="Arial" charset="0"/>
              </a:rPr>
              <a:t>In 1955, Martin Luther King, Jr. emerged as the leader of the civil rights movement </a:t>
            </a:r>
          </a:p>
        </p:txBody>
      </p:sp>
    </p:spTree>
    <p:extLst>
      <p:ext uri="{BB962C8B-B14F-4D97-AF65-F5344CB8AC3E}">
        <p14:creationId xmlns:p14="http://schemas.microsoft.com/office/powerpoint/2010/main" val="21987033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3078" t="26062" r="11954" b="12868"/>
          <a:stretch>
            <a:fillRect/>
          </a:stretch>
        </p:blipFill>
        <p:spPr bwMode="auto">
          <a:xfrm>
            <a:off x="0" y="609600"/>
            <a:ext cx="9144000"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052267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0" y="0"/>
            <a:ext cx="9144000" cy="838200"/>
          </a:xfrm>
        </p:spPr>
        <p:txBody>
          <a:bodyPr/>
          <a:lstStyle/>
          <a:p>
            <a:pPr eaLnBrk="1" hangingPunct="1"/>
            <a:r>
              <a:rPr lang="en-US" sz="3600">
                <a:latin typeface="Arial" charset="0"/>
              </a:rPr>
              <a:t>Dwight D. Eisenhower (R) (1953-1961)</a:t>
            </a:r>
            <a:endParaRPr lang="en-US">
              <a:latin typeface="Arial" charset="0"/>
            </a:endParaRPr>
          </a:p>
        </p:txBody>
      </p:sp>
      <p:sp>
        <p:nvSpPr>
          <p:cNvPr id="12291" name="Rectangle 3"/>
          <p:cNvSpPr>
            <a:spLocks noGrp="1" noRot="1" noChangeArrowheads="1"/>
          </p:cNvSpPr>
          <p:nvPr>
            <p:ph type="body" idx="1"/>
          </p:nvPr>
        </p:nvSpPr>
        <p:spPr>
          <a:xfrm>
            <a:off x="0" y="838200"/>
            <a:ext cx="4419600" cy="6019800"/>
          </a:xfrm>
        </p:spPr>
        <p:txBody>
          <a:bodyPr/>
          <a:lstStyle/>
          <a:p>
            <a:pPr eaLnBrk="1" hangingPunct="1">
              <a:lnSpc>
                <a:spcPct val="80000"/>
              </a:lnSpc>
            </a:pPr>
            <a:r>
              <a:rPr lang="en-US" sz="2000">
                <a:latin typeface="Arial" charset="0"/>
              </a:rPr>
              <a:t>Modern Republicanism/Dynamic Conservatism</a:t>
            </a:r>
            <a:endParaRPr lang="en-US" sz="1800">
              <a:latin typeface="Arial" charset="0"/>
            </a:endParaRPr>
          </a:p>
          <a:p>
            <a:pPr lvl="1" eaLnBrk="1" hangingPunct="1">
              <a:lnSpc>
                <a:spcPct val="80000"/>
              </a:lnSpc>
            </a:pPr>
            <a:r>
              <a:rPr lang="en-US" sz="1600">
                <a:latin typeface="Arial" charset="0"/>
              </a:rPr>
              <a:t>Reduce federal scope of power</a:t>
            </a:r>
          </a:p>
          <a:p>
            <a:pPr lvl="1" eaLnBrk="1" hangingPunct="1">
              <a:lnSpc>
                <a:spcPct val="80000"/>
              </a:lnSpc>
            </a:pPr>
            <a:r>
              <a:rPr lang="en-US" sz="1600">
                <a:latin typeface="Arial" charset="0"/>
              </a:rPr>
              <a:t>Balanced budgets</a:t>
            </a:r>
          </a:p>
          <a:p>
            <a:pPr lvl="1" eaLnBrk="1" hangingPunct="1">
              <a:lnSpc>
                <a:spcPct val="80000"/>
              </a:lnSpc>
            </a:pPr>
            <a:r>
              <a:rPr lang="en-US" sz="1600">
                <a:latin typeface="Arial" charset="0"/>
              </a:rPr>
              <a:t>Pro-business policies</a:t>
            </a:r>
          </a:p>
          <a:p>
            <a:pPr lvl="1" eaLnBrk="1" hangingPunct="1">
              <a:lnSpc>
                <a:spcPct val="80000"/>
              </a:lnSpc>
            </a:pPr>
            <a:r>
              <a:rPr lang="en-US" sz="1600">
                <a:latin typeface="Arial" charset="0"/>
              </a:rPr>
              <a:t>Progressive republicans</a:t>
            </a:r>
          </a:p>
          <a:p>
            <a:pPr eaLnBrk="1" hangingPunct="1">
              <a:lnSpc>
                <a:spcPct val="80000"/>
              </a:lnSpc>
            </a:pPr>
            <a:r>
              <a:rPr lang="en-US" sz="1800" b="1">
                <a:latin typeface="Arial" charset="0"/>
              </a:rPr>
              <a:t>Interstate Highway System (1956)</a:t>
            </a:r>
          </a:p>
          <a:p>
            <a:pPr eaLnBrk="1" hangingPunct="1">
              <a:lnSpc>
                <a:spcPct val="80000"/>
              </a:lnSpc>
            </a:pPr>
            <a:r>
              <a:rPr lang="en-US" sz="1800" b="1">
                <a:latin typeface="Arial" charset="0"/>
              </a:rPr>
              <a:t>National Defense Education Act (1958)</a:t>
            </a:r>
            <a:endParaRPr lang="en-US" sz="1600">
              <a:latin typeface="Arial" charset="0"/>
            </a:endParaRPr>
          </a:p>
          <a:p>
            <a:pPr eaLnBrk="1" hangingPunct="1">
              <a:lnSpc>
                <a:spcPct val="80000"/>
              </a:lnSpc>
            </a:pPr>
            <a:r>
              <a:rPr lang="en-US" sz="1800">
                <a:solidFill>
                  <a:srgbClr val="FFFF00"/>
                </a:solidFill>
                <a:latin typeface="Arial" charset="0"/>
              </a:rPr>
              <a:t>Social and Cultural Developments</a:t>
            </a:r>
          </a:p>
          <a:p>
            <a:pPr lvl="1" eaLnBrk="1" hangingPunct="1">
              <a:lnSpc>
                <a:spcPct val="80000"/>
              </a:lnSpc>
            </a:pPr>
            <a:r>
              <a:rPr lang="en-US" sz="1400">
                <a:solidFill>
                  <a:srgbClr val="FFFF00"/>
                </a:solidFill>
                <a:latin typeface="Arial" charset="0"/>
              </a:rPr>
              <a:t>Second Red Scare</a:t>
            </a:r>
          </a:p>
          <a:p>
            <a:pPr lvl="1" eaLnBrk="1" hangingPunct="1">
              <a:lnSpc>
                <a:spcPct val="80000"/>
              </a:lnSpc>
            </a:pPr>
            <a:r>
              <a:rPr lang="en-US" sz="1400">
                <a:solidFill>
                  <a:srgbClr val="FFFF00"/>
                </a:solidFill>
                <a:latin typeface="Arial" charset="0"/>
              </a:rPr>
              <a:t>Affluent Society</a:t>
            </a:r>
          </a:p>
          <a:p>
            <a:pPr lvl="1" eaLnBrk="1" hangingPunct="1">
              <a:lnSpc>
                <a:spcPct val="80000"/>
              </a:lnSpc>
            </a:pPr>
            <a:r>
              <a:rPr lang="en-US" sz="1400">
                <a:solidFill>
                  <a:srgbClr val="FFFF00"/>
                </a:solidFill>
                <a:latin typeface="Arial" charset="0"/>
              </a:rPr>
              <a:t>Conformity and Consensus of Values</a:t>
            </a:r>
          </a:p>
          <a:p>
            <a:pPr lvl="1" eaLnBrk="1" hangingPunct="1">
              <a:lnSpc>
                <a:spcPct val="80000"/>
              </a:lnSpc>
            </a:pPr>
            <a:r>
              <a:rPr lang="en-US" sz="1400">
                <a:solidFill>
                  <a:srgbClr val="FFFF00"/>
                </a:solidFill>
                <a:latin typeface="Arial" charset="0"/>
              </a:rPr>
              <a:t>Civil Rights Movement</a:t>
            </a:r>
          </a:p>
          <a:p>
            <a:pPr lvl="2" eaLnBrk="1" hangingPunct="1">
              <a:lnSpc>
                <a:spcPct val="80000"/>
              </a:lnSpc>
            </a:pPr>
            <a:r>
              <a:rPr lang="en-US" sz="1200" i="1">
                <a:solidFill>
                  <a:srgbClr val="FFFF00"/>
                </a:solidFill>
                <a:latin typeface="Arial" charset="0"/>
              </a:rPr>
              <a:t>Brown v. Board of Education</a:t>
            </a:r>
            <a:r>
              <a:rPr lang="en-US" sz="1200">
                <a:solidFill>
                  <a:srgbClr val="FFFF00"/>
                </a:solidFill>
                <a:latin typeface="Arial" charset="0"/>
              </a:rPr>
              <a:t> (1954)</a:t>
            </a:r>
          </a:p>
          <a:p>
            <a:pPr lvl="2" eaLnBrk="1" hangingPunct="1">
              <a:lnSpc>
                <a:spcPct val="80000"/>
              </a:lnSpc>
            </a:pPr>
            <a:r>
              <a:rPr lang="en-US" sz="1200">
                <a:solidFill>
                  <a:srgbClr val="FFFF00"/>
                </a:solidFill>
                <a:latin typeface="Arial" charset="0"/>
              </a:rPr>
              <a:t>Rosa Parks and Montgomery Bus Boycott (1955-1956)</a:t>
            </a:r>
          </a:p>
          <a:p>
            <a:pPr lvl="2" eaLnBrk="1" hangingPunct="1">
              <a:lnSpc>
                <a:spcPct val="80000"/>
              </a:lnSpc>
            </a:pPr>
            <a:r>
              <a:rPr lang="en-US" sz="1200">
                <a:solidFill>
                  <a:srgbClr val="FFFF00"/>
                </a:solidFill>
                <a:latin typeface="Arial" charset="0"/>
              </a:rPr>
              <a:t>Little Rock Nine (1957)</a:t>
            </a:r>
          </a:p>
          <a:p>
            <a:pPr lvl="2" eaLnBrk="1" hangingPunct="1">
              <a:lnSpc>
                <a:spcPct val="80000"/>
              </a:lnSpc>
            </a:pPr>
            <a:r>
              <a:rPr lang="en-US" sz="1200">
                <a:solidFill>
                  <a:srgbClr val="FFFF00"/>
                </a:solidFill>
                <a:latin typeface="Arial" charset="0"/>
              </a:rPr>
              <a:t>Student Nonviolent Coordinating Committee (SNCC)</a:t>
            </a:r>
          </a:p>
          <a:p>
            <a:pPr lvl="3" eaLnBrk="1" hangingPunct="1">
              <a:lnSpc>
                <a:spcPct val="80000"/>
              </a:lnSpc>
            </a:pPr>
            <a:r>
              <a:rPr lang="en-US" sz="1100">
                <a:solidFill>
                  <a:srgbClr val="FFFF00"/>
                </a:solidFill>
                <a:latin typeface="Arial" charset="0"/>
              </a:rPr>
              <a:t>Sit-ins</a:t>
            </a:r>
          </a:p>
          <a:p>
            <a:pPr eaLnBrk="1" hangingPunct="1">
              <a:lnSpc>
                <a:spcPct val="80000"/>
              </a:lnSpc>
            </a:pPr>
            <a:r>
              <a:rPr lang="en-US" sz="1800">
                <a:solidFill>
                  <a:srgbClr val="FFC000"/>
                </a:solidFill>
                <a:latin typeface="Arial" charset="0"/>
              </a:rPr>
              <a:t>Foreign Developments</a:t>
            </a:r>
          </a:p>
          <a:p>
            <a:pPr lvl="1" eaLnBrk="1" hangingPunct="1">
              <a:lnSpc>
                <a:spcPct val="80000"/>
              </a:lnSpc>
            </a:pPr>
            <a:r>
              <a:rPr lang="en-US" sz="1600">
                <a:solidFill>
                  <a:srgbClr val="FFC000"/>
                </a:solidFill>
                <a:latin typeface="Arial" charset="0"/>
              </a:rPr>
              <a:t>Brinkmanship</a:t>
            </a:r>
          </a:p>
          <a:p>
            <a:pPr lvl="1" eaLnBrk="1" hangingPunct="1">
              <a:lnSpc>
                <a:spcPct val="80000"/>
              </a:lnSpc>
            </a:pPr>
            <a:r>
              <a:rPr lang="en-US" sz="1600">
                <a:solidFill>
                  <a:srgbClr val="FFC000"/>
                </a:solidFill>
                <a:latin typeface="Arial" charset="0"/>
              </a:rPr>
              <a:t>Sputnik</a:t>
            </a:r>
          </a:p>
          <a:p>
            <a:pPr lvl="1" eaLnBrk="1" hangingPunct="1">
              <a:lnSpc>
                <a:spcPct val="80000"/>
              </a:lnSpc>
            </a:pPr>
            <a:r>
              <a:rPr lang="en-US" sz="1600">
                <a:solidFill>
                  <a:srgbClr val="FFC000"/>
                </a:solidFill>
                <a:latin typeface="Arial" charset="0"/>
              </a:rPr>
              <a:t>U-2 Incident</a:t>
            </a:r>
          </a:p>
          <a:p>
            <a:pPr lvl="1" eaLnBrk="1" hangingPunct="1">
              <a:lnSpc>
                <a:spcPct val="80000"/>
              </a:lnSpc>
            </a:pPr>
            <a:endParaRPr lang="en-US" sz="1600">
              <a:latin typeface="Arial" charset="0"/>
            </a:endParaRPr>
          </a:p>
        </p:txBody>
      </p:sp>
      <p:pic>
        <p:nvPicPr>
          <p:cNvPr id="41987" name="Content Placeholder 4" descr="uewb_04_img0255.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446588" y="838200"/>
            <a:ext cx="4545012" cy="5562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2070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latin typeface="Calibri" charset="0"/>
              <a:ea typeface="ＭＳ Ｐゴシック" charset="0"/>
              <a:cs typeface="ＭＳ Ｐゴシック" charset="0"/>
            </a:endParaRPr>
          </a:p>
        </p:txBody>
      </p:sp>
      <p:sp>
        <p:nvSpPr>
          <p:cNvPr id="450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latin typeface="Calibri" charset="0"/>
              <a:ea typeface="ＭＳ Ｐゴシック" charset="0"/>
              <a:cs typeface="ＭＳ Ｐゴシック" charset="0"/>
            </a:endParaRPr>
          </a:p>
        </p:txBody>
      </p:sp>
      <p:sp>
        <p:nvSpPr>
          <p:cNvPr id="68611" name="Rectangle 4"/>
          <p:cNvSpPr>
            <a:spLocks noGrp="1" noChangeArrowheads="1"/>
          </p:cNvSpPr>
          <p:nvPr>
            <p:ph type="title"/>
          </p:nvPr>
        </p:nvSpPr>
        <p:spPr>
          <a:xfrm>
            <a:off x="990600" y="0"/>
            <a:ext cx="8153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sz="4000">
                <a:latin typeface="Times New Roman" charset="0"/>
              </a:rPr>
              <a:t>Eisenhower</a:t>
            </a:r>
            <a:r>
              <a:rPr lang="ja-JP" altLang="en-US" sz="4000">
                <a:latin typeface="Times New Roman" charset="0"/>
              </a:rPr>
              <a:t>’</a:t>
            </a:r>
            <a:r>
              <a:rPr lang="en-US" altLang="ja-JP" sz="4000">
                <a:latin typeface="Times New Roman" charset="0"/>
              </a:rPr>
              <a:t>s Modern Republicanism</a:t>
            </a:r>
            <a:endParaRPr lang="en-US" sz="4000">
              <a:latin typeface="Times New Roman" charset="0"/>
            </a:endParaRPr>
          </a:p>
        </p:txBody>
      </p:sp>
      <p:sp>
        <p:nvSpPr>
          <p:cNvPr id="68612" name="Rectangle 5"/>
          <p:cNvSpPr>
            <a:spLocks noGrp="1" noChangeArrowheads="1"/>
          </p:cNvSpPr>
          <p:nvPr>
            <p:ph type="body" idx="1"/>
          </p:nvPr>
        </p:nvSpPr>
        <p:spPr>
          <a:xfrm>
            <a:off x="762000" y="762000"/>
            <a:ext cx="8382000" cy="6096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Arial" charset="0"/>
              </a:rPr>
              <a:t>Eisenhower labeled his politics </a:t>
            </a:r>
            <a:r>
              <a:rPr lang="ja-JP" altLang="en-US">
                <a:latin typeface="Arial" charset="0"/>
              </a:rPr>
              <a:t>“</a:t>
            </a:r>
            <a:r>
              <a:rPr lang="en-US" altLang="ja-JP" u="sng">
                <a:latin typeface="Arial" charset="0"/>
              </a:rPr>
              <a:t>Modern Republicanism</a:t>
            </a:r>
            <a:r>
              <a:rPr lang="ja-JP" altLang="en-US">
                <a:latin typeface="Arial" charset="0"/>
              </a:rPr>
              <a:t>”</a:t>
            </a:r>
            <a:r>
              <a:rPr lang="en-US" altLang="ja-JP">
                <a:latin typeface="Arial" charset="0"/>
              </a:rPr>
              <a:t>:</a:t>
            </a:r>
          </a:p>
          <a:p>
            <a:pPr lvl="1"/>
            <a:r>
              <a:rPr lang="ja-JP" altLang="en-US">
                <a:latin typeface="Arial" charset="0"/>
              </a:rPr>
              <a:t>“</a:t>
            </a:r>
            <a:r>
              <a:rPr lang="en-US" altLang="ja-JP">
                <a:latin typeface="Arial" charset="0"/>
              </a:rPr>
              <a:t>Ike</a:t>
            </a:r>
            <a:r>
              <a:rPr lang="ja-JP" altLang="en-US">
                <a:latin typeface="Arial" charset="0"/>
              </a:rPr>
              <a:t>”</a:t>
            </a:r>
            <a:r>
              <a:rPr lang="en-US" altLang="ja-JP">
                <a:latin typeface="Arial" charset="0"/>
              </a:rPr>
              <a:t> believed in conservative gov</a:t>
            </a:r>
            <a:r>
              <a:rPr lang="ja-JP" altLang="en-US">
                <a:latin typeface="Arial" charset="0"/>
              </a:rPr>
              <a:t>’</a:t>
            </a:r>
            <a:r>
              <a:rPr lang="en-US" altLang="ja-JP">
                <a:latin typeface="Arial" charset="0"/>
              </a:rPr>
              <a:t>t spending &amp; a balanced budget but he had no desire to end New Deal programs</a:t>
            </a:r>
          </a:p>
          <a:p>
            <a:pPr lvl="1"/>
            <a:r>
              <a:rPr lang="en-US">
                <a:latin typeface="Arial" charset="0"/>
              </a:rPr>
              <a:t>The affluent, postwar </a:t>
            </a:r>
            <a:r>
              <a:rPr lang="ja-JP" altLang="en-US">
                <a:latin typeface="Arial" charset="0"/>
              </a:rPr>
              <a:t>“</a:t>
            </a:r>
            <a:r>
              <a:rPr lang="en-US" altLang="ja-JP">
                <a:latin typeface="Arial" charset="0"/>
              </a:rPr>
              <a:t>good life</a:t>
            </a:r>
            <a:r>
              <a:rPr lang="ja-JP" altLang="en-US">
                <a:latin typeface="Arial" charset="0"/>
              </a:rPr>
              <a:t>”</a:t>
            </a:r>
            <a:r>
              <a:rPr lang="en-US" altLang="ja-JP">
                <a:latin typeface="Arial" charset="0"/>
              </a:rPr>
              <a:t> at home was dependent upon a strong Cold War foreign policy</a:t>
            </a:r>
            <a:endParaRPr lang="en-US">
              <a:latin typeface="Arial" charset="0"/>
            </a:endParaRPr>
          </a:p>
        </p:txBody>
      </p:sp>
      <p:sp>
        <p:nvSpPr>
          <p:cNvPr id="644102" name="AutoShape 6"/>
          <p:cNvSpPr>
            <a:spLocks noChangeArrowheads="1"/>
          </p:cNvSpPr>
          <p:nvPr/>
        </p:nvSpPr>
        <p:spPr bwMode="auto">
          <a:xfrm>
            <a:off x="304800" y="533400"/>
            <a:ext cx="8610600" cy="1066800"/>
          </a:xfrm>
          <a:prstGeom prst="wedgeRectCallout">
            <a:avLst>
              <a:gd name="adj1" fmla="val -33019"/>
              <a:gd name="adj2" fmla="val 108931"/>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fontAlgn="base" hangingPunct="0">
              <a:lnSpc>
                <a:spcPct val="80000"/>
              </a:lnSpc>
              <a:spcBef>
                <a:spcPct val="0"/>
              </a:spcBef>
              <a:spcAft>
                <a:spcPct val="0"/>
              </a:spcAft>
              <a:defRPr/>
            </a:pPr>
            <a:r>
              <a:rPr kumimoji="1" lang="ja-JP" altLang="en-US" sz="3600">
                <a:solidFill>
                  <a:srgbClr val="000000"/>
                </a:solidFill>
                <a:latin typeface="Times New Roman" charset="0"/>
                <a:ea typeface="ＭＳ Ｐゴシック" charset="0"/>
                <a:cs typeface="ＭＳ Ｐゴシック" charset="0"/>
              </a:rPr>
              <a:t>“</a:t>
            </a:r>
            <a:r>
              <a:rPr kumimoji="1" lang="en-US" sz="3600" i="1">
                <a:solidFill>
                  <a:srgbClr val="000000"/>
                </a:solidFill>
                <a:latin typeface="Times New Roman" charset="0"/>
                <a:ea typeface="ＭＳ Ｐゴシック" charset="0"/>
                <a:cs typeface="ＭＳ Ｐゴシック" charset="0"/>
              </a:rPr>
              <a:t>I</a:t>
            </a:r>
            <a:r>
              <a:rPr kumimoji="1" lang="ja-JP" altLang="en-US" sz="3600" i="1">
                <a:solidFill>
                  <a:srgbClr val="000000"/>
                </a:solidFill>
                <a:latin typeface="Times New Roman" charset="0"/>
                <a:ea typeface="ＭＳ Ｐゴシック" charset="0"/>
                <a:cs typeface="ＭＳ Ｐゴシック" charset="0"/>
              </a:rPr>
              <a:t>’</a:t>
            </a:r>
            <a:r>
              <a:rPr kumimoji="1" lang="en-US" sz="3600" i="1">
                <a:solidFill>
                  <a:srgbClr val="000000"/>
                </a:solidFill>
                <a:latin typeface="Times New Roman" charset="0"/>
                <a:ea typeface="ＭＳ Ｐゴシック" charset="0"/>
                <a:cs typeface="ＭＳ Ｐゴシック" charset="0"/>
              </a:rPr>
              <a:t>m conservative when it comes to money and liberal when it comes to  human beings</a:t>
            </a:r>
            <a:r>
              <a:rPr kumimoji="1" lang="ja-JP" altLang="en-US" sz="3600">
                <a:solidFill>
                  <a:srgbClr val="000000"/>
                </a:solidFill>
                <a:latin typeface="Times New Roman" charset="0"/>
                <a:ea typeface="ＭＳ Ｐゴシック" charset="0"/>
                <a:cs typeface="ＭＳ Ｐゴシック" charset="0"/>
              </a:rPr>
              <a:t>”</a:t>
            </a:r>
            <a:endParaRPr kumimoji="1" lang="en-US" sz="360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968982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4102"/>
                                        </p:tgtEl>
                                        <p:attrNameLst>
                                          <p:attrName>style.visibility</p:attrName>
                                        </p:attrNameLst>
                                      </p:cBhvr>
                                      <p:to>
                                        <p:strVal val="visible"/>
                                      </p:to>
                                    </p:set>
                                    <p:anim calcmode="lin" valueType="num">
                                      <p:cBhvr>
                                        <p:cTn id="7" dur="500" fill="hold"/>
                                        <p:tgtEl>
                                          <p:spTgt spid="644102"/>
                                        </p:tgtEl>
                                        <p:attrNameLst>
                                          <p:attrName>ppt_w</p:attrName>
                                        </p:attrNameLst>
                                      </p:cBhvr>
                                      <p:tavLst>
                                        <p:tav tm="0">
                                          <p:val>
                                            <p:fltVal val="0"/>
                                          </p:val>
                                        </p:tav>
                                        <p:tav tm="100000">
                                          <p:val>
                                            <p:strVal val="#ppt_w"/>
                                          </p:val>
                                        </p:tav>
                                      </p:tavLst>
                                    </p:anim>
                                    <p:anim calcmode="lin" valueType="num">
                                      <p:cBhvr>
                                        <p:cTn id="8" dur="500" fill="hold"/>
                                        <p:tgtEl>
                                          <p:spTgt spid="644102"/>
                                        </p:tgtEl>
                                        <p:attrNameLst>
                                          <p:attrName>ppt_h</p:attrName>
                                        </p:attrNameLst>
                                      </p:cBhvr>
                                      <p:tavLst>
                                        <p:tav tm="0">
                                          <p:val>
                                            <p:fltVal val="0"/>
                                          </p:val>
                                        </p:tav>
                                        <p:tav tm="100000">
                                          <p:val>
                                            <p:strVal val="#ppt_h"/>
                                          </p:val>
                                        </p:tav>
                                      </p:tavLst>
                                    </p:anim>
                                    <p:animEffect transition="in" filter="fade">
                                      <p:cBhvr>
                                        <p:cTn id="9" dur="500"/>
                                        <p:tgtEl>
                                          <p:spTgt spid="64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838200" y="0"/>
            <a:ext cx="8305800" cy="838200"/>
          </a:xfrm>
        </p:spPr>
        <p:txBody>
          <a:bodyPr/>
          <a:lstStyle/>
          <a:p>
            <a:r>
              <a:rPr lang="en-US" sz="4000">
                <a:latin typeface="Times New Roman" charset="0"/>
              </a:rPr>
              <a:t>Eisenhower</a:t>
            </a:r>
            <a:r>
              <a:rPr lang="ja-JP" altLang="en-US" sz="4000">
                <a:latin typeface="Times New Roman" charset="0"/>
              </a:rPr>
              <a:t>’</a:t>
            </a:r>
            <a:r>
              <a:rPr lang="en-US" altLang="ja-JP" sz="4000">
                <a:latin typeface="Times New Roman" charset="0"/>
              </a:rPr>
              <a:t>s Modern Republicanism</a:t>
            </a:r>
            <a:endParaRPr lang="en-US" sz="4000">
              <a:latin typeface="Times New Roman" charset="0"/>
            </a:endParaRPr>
          </a:p>
        </p:txBody>
      </p:sp>
      <p:sp>
        <p:nvSpPr>
          <p:cNvPr id="70658" name="Rectangle 3"/>
          <p:cNvSpPr>
            <a:spLocks noGrp="1" noChangeArrowheads="1"/>
          </p:cNvSpPr>
          <p:nvPr>
            <p:ph type="body" idx="1"/>
          </p:nvPr>
        </p:nvSpPr>
        <p:spPr>
          <a:xfrm>
            <a:off x="914400" y="762000"/>
            <a:ext cx="8229600" cy="6096000"/>
          </a:xfrm>
        </p:spPr>
        <p:txBody>
          <a:bodyPr/>
          <a:lstStyle/>
          <a:p>
            <a:pPr>
              <a:lnSpc>
                <a:spcPct val="85000"/>
              </a:lnSpc>
              <a:spcBef>
                <a:spcPct val="10000"/>
              </a:spcBef>
            </a:pPr>
            <a:r>
              <a:rPr lang="en-US">
                <a:latin typeface="Arial" charset="0"/>
              </a:rPr>
              <a:t>In his 8 years as president, Ike had a modest domestic record:</a:t>
            </a:r>
          </a:p>
          <a:p>
            <a:pPr lvl="1">
              <a:lnSpc>
                <a:spcPct val="85000"/>
              </a:lnSpc>
              <a:spcBef>
                <a:spcPct val="10000"/>
              </a:spcBef>
            </a:pPr>
            <a:r>
              <a:rPr lang="en-US">
                <a:latin typeface="Arial" charset="0"/>
              </a:rPr>
              <a:t>Instead of ending New Deal programs, Eisenhower added to social security &amp; minimum wage</a:t>
            </a:r>
          </a:p>
          <a:p>
            <a:pPr lvl="1">
              <a:lnSpc>
                <a:spcPct val="85000"/>
              </a:lnSpc>
              <a:spcBef>
                <a:spcPct val="10000"/>
              </a:spcBef>
            </a:pPr>
            <a:r>
              <a:rPr lang="en-US">
                <a:latin typeface="Arial" charset="0"/>
              </a:rPr>
              <a:t>Helped finance building &amp; purchasing of suburban homes</a:t>
            </a:r>
          </a:p>
          <a:p>
            <a:pPr lvl="1">
              <a:lnSpc>
                <a:spcPct val="85000"/>
              </a:lnSpc>
              <a:spcBef>
                <a:spcPct val="10000"/>
              </a:spcBef>
            </a:pPr>
            <a:r>
              <a:rPr lang="en-US">
                <a:latin typeface="Arial" charset="0"/>
              </a:rPr>
              <a:t>Created the Depts of Health, Education, &amp; Welfare</a:t>
            </a:r>
          </a:p>
          <a:p>
            <a:pPr lvl="1">
              <a:lnSpc>
                <a:spcPct val="85000"/>
              </a:lnSpc>
              <a:spcBef>
                <a:spcPct val="10000"/>
              </a:spcBef>
            </a:pPr>
            <a:r>
              <a:rPr lang="en-US">
                <a:latin typeface="Arial" charset="0"/>
              </a:rPr>
              <a:t>Interstate Highway Act of 1956 added 41,000 miles of road</a:t>
            </a:r>
          </a:p>
        </p:txBody>
      </p:sp>
      <p:sp>
        <p:nvSpPr>
          <p:cNvPr id="646148" name="Rectangle 4"/>
          <p:cNvSpPr>
            <a:spLocks noChangeArrowheads="1"/>
          </p:cNvSpPr>
          <p:nvPr/>
        </p:nvSpPr>
        <p:spPr bwMode="auto">
          <a:xfrm>
            <a:off x="228600" y="379413"/>
            <a:ext cx="8763000" cy="1449387"/>
          </a:xfrm>
          <a:prstGeom prst="rect">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20000"/>
              </a:spcBef>
              <a:buClr>
                <a:schemeClr val="accent1"/>
              </a:buClr>
              <a:buFont typeface="Arial" charset="0"/>
              <a:buNone/>
              <a:defRPr/>
            </a:pPr>
            <a:r>
              <a:rPr kumimoji="1" lang="en-US" sz="3600">
                <a:latin typeface="Times New Roman" charset="0"/>
                <a:cs typeface="+mn-cs"/>
              </a:rPr>
              <a:t>During the Eisenhower era, the U.S. economy avoided spiraling inflation &amp; brought   middle-class prosperity to more Americans</a:t>
            </a:r>
          </a:p>
        </p:txBody>
      </p:sp>
    </p:spTree>
    <p:extLst>
      <p:ext uri="{BB962C8B-B14F-4D97-AF65-F5344CB8AC3E}">
        <p14:creationId xmlns:p14="http://schemas.microsoft.com/office/powerpoint/2010/main" val="2054312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6148"/>
                                        </p:tgtEl>
                                        <p:attrNameLst>
                                          <p:attrName>style.visibility</p:attrName>
                                        </p:attrNameLst>
                                      </p:cBhvr>
                                      <p:to>
                                        <p:strVal val="visible"/>
                                      </p:to>
                                    </p:set>
                                    <p:anim calcmode="lin" valueType="num">
                                      <p:cBhvr>
                                        <p:cTn id="7" dur="500" fill="hold"/>
                                        <p:tgtEl>
                                          <p:spTgt spid="646148"/>
                                        </p:tgtEl>
                                        <p:attrNameLst>
                                          <p:attrName>ppt_w</p:attrName>
                                        </p:attrNameLst>
                                      </p:cBhvr>
                                      <p:tavLst>
                                        <p:tav tm="0">
                                          <p:val>
                                            <p:fltVal val="0"/>
                                          </p:val>
                                        </p:tav>
                                        <p:tav tm="100000">
                                          <p:val>
                                            <p:strVal val="#ppt_w"/>
                                          </p:val>
                                        </p:tav>
                                      </p:tavLst>
                                    </p:anim>
                                    <p:anim calcmode="lin" valueType="num">
                                      <p:cBhvr>
                                        <p:cTn id="8" dur="500" fill="hold"/>
                                        <p:tgtEl>
                                          <p:spTgt spid="646148"/>
                                        </p:tgtEl>
                                        <p:attrNameLst>
                                          <p:attrName>ppt_h</p:attrName>
                                        </p:attrNameLst>
                                      </p:cBhvr>
                                      <p:tavLst>
                                        <p:tav tm="0">
                                          <p:val>
                                            <p:fltVal val="0"/>
                                          </p:val>
                                        </p:tav>
                                        <p:tav tm="100000">
                                          <p:val>
                                            <p:strVal val="#ppt_h"/>
                                          </p:val>
                                        </p:tav>
                                      </p:tavLst>
                                    </p:anim>
                                    <p:animEffect transition="in" filter="fade">
                                      <p:cBhvr>
                                        <p:cTn id="9" dur="500"/>
                                        <p:tgtEl>
                                          <p:spTgt spid="64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p:cNvSpPr>
          <p:nvPr/>
        </p:nvSpPr>
        <p:spPr bwMode="auto">
          <a:xfrm>
            <a:off x="193105" y="437555"/>
            <a:ext cx="6922740" cy="632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3341" tIns="47623" rIns="83341" bIns="47623"/>
          <a:lstStyle/>
          <a:p>
            <a:pPr marL="208724" indent="-208724" defTabSz="908563">
              <a:spcBef>
                <a:spcPts val="281"/>
              </a:spcBef>
              <a:buClr>
                <a:srgbClr val="000000"/>
              </a:buClr>
              <a:buSzPct val="100000"/>
              <a:buFont typeface="ArialMT" charset="0"/>
              <a:buChar char="•"/>
            </a:pPr>
            <a:r>
              <a:rPr lang="en-US" sz="1900">
                <a:latin typeface="Arial" charset="0"/>
                <a:cs typeface="Arial" charset="0"/>
                <a:sym typeface="Arial" charset="0"/>
              </a:rPr>
              <a:t>If one word sums up the fifties (Eisenhower era), it</a:t>
            </a:r>
            <a:r>
              <a:rPr lang="ja-JP" altLang="en-US" sz="1900">
                <a:latin typeface="Arial" charset="0"/>
                <a:cs typeface="Arial" charset="0"/>
                <a:sym typeface="Arial" charset="0"/>
              </a:rPr>
              <a:t>’</a:t>
            </a:r>
            <a:r>
              <a:rPr lang="en-US" sz="1900">
                <a:latin typeface="Arial" charset="0"/>
                <a:cs typeface="Arial" charset="0"/>
                <a:sym typeface="Arial" charset="0"/>
              </a:rPr>
              <a:t>s </a:t>
            </a:r>
            <a:r>
              <a:rPr lang="ja-JP" altLang="en-US" sz="1900">
                <a:latin typeface="Arial" charset="0"/>
                <a:cs typeface="Arial" charset="0"/>
                <a:sym typeface="Arial" charset="0"/>
              </a:rPr>
              <a:t>“</a:t>
            </a:r>
            <a:r>
              <a:rPr lang="en-US" sz="1900">
                <a:latin typeface="Arial" charset="0"/>
                <a:cs typeface="Arial" charset="0"/>
                <a:sym typeface="Arial" charset="0"/>
              </a:rPr>
              <a:t>restless</a:t>
            </a:r>
            <a:r>
              <a:rPr lang="ja-JP" altLang="en-US" sz="1900">
                <a:latin typeface="Arial" charset="0"/>
                <a:cs typeface="Arial" charset="0"/>
                <a:sym typeface="Arial" charset="0"/>
              </a:rPr>
              <a:t>”</a:t>
            </a:r>
            <a:endParaRPr lang="en-US" sz="1900">
              <a:latin typeface="Arial" charset="0"/>
              <a:cs typeface="Arial" charset="0"/>
              <a:sym typeface="Arial" charset="0"/>
            </a:endParaRPr>
          </a:p>
          <a:p>
            <a:pPr marL="208724" indent="-208724" defTabSz="908563">
              <a:spcBef>
                <a:spcPts val="281"/>
              </a:spcBef>
            </a:pPr>
            <a:endParaRPr lang="en-US" sz="1900">
              <a:latin typeface="Arial" charset="0"/>
              <a:cs typeface="Arial" charset="0"/>
              <a:sym typeface="Arial" charset="0"/>
            </a:endParaRPr>
          </a:p>
          <a:p>
            <a:pPr marL="208724" indent="-208724" defTabSz="908563">
              <a:spcBef>
                <a:spcPts val="281"/>
              </a:spcBef>
              <a:buClr>
                <a:srgbClr val="000000"/>
              </a:buClr>
              <a:buSzPct val="100000"/>
              <a:buFont typeface="ArialMT" charset="0"/>
              <a:buChar char="•"/>
            </a:pPr>
            <a:r>
              <a:rPr lang="en-US" sz="1900">
                <a:latin typeface="Arial" charset="0"/>
                <a:cs typeface="Arial" charset="0"/>
                <a:sym typeface="Arial" charset="0"/>
              </a:rPr>
              <a:t>We tend to imagine the Fifties as a calm, peaceful decade, but in fact Americans spent the years moving and searching.</a:t>
            </a:r>
          </a:p>
          <a:p>
            <a:pPr marL="208724" indent="-208724" defTabSz="908563">
              <a:spcBef>
                <a:spcPts val="281"/>
              </a:spcBef>
            </a:pPr>
            <a:endParaRPr lang="en-US" sz="1900">
              <a:latin typeface="Arial" charset="0"/>
              <a:cs typeface="Arial" charset="0"/>
              <a:sym typeface="Arial" charset="0"/>
            </a:endParaRPr>
          </a:p>
          <a:p>
            <a:pPr marL="208724" indent="-208724" defTabSz="908563">
              <a:spcBef>
                <a:spcPts val="281"/>
              </a:spcBef>
              <a:buClr>
                <a:srgbClr val="000000"/>
              </a:buClr>
              <a:buSzPct val="100000"/>
              <a:buFont typeface="ArialMT" charset="0"/>
              <a:buChar char="•"/>
            </a:pPr>
            <a:r>
              <a:rPr lang="en-US" sz="1900">
                <a:latin typeface="Arial" charset="0"/>
                <a:cs typeface="Arial" charset="0"/>
                <a:sym typeface="Arial" charset="0"/>
              </a:rPr>
              <a:t>They moved physically, from the Northeast (Frostbelt) to the South and West (Sunbelt)—California's population grew by 49% during the Fifties, Florida's by 79%.</a:t>
            </a:r>
          </a:p>
          <a:p>
            <a:pPr marL="208724" indent="-208724" defTabSz="908563">
              <a:spcBef>
                <a:spcPts val="281"/>
              </a:spcBef>
            </a:pPr>
            <a:endParaRPr lang="en-US" sz="1900">
              <a:latin typeface="Arial" charset="0"/>
              <a:cs typeface="Arial" charset="0"/>
              <a:sym typeface="Arial" charset="0"/>
            </a:endParaRPr>
          </a:p>
          <a:p>
            <a:pPr marL="208724" indent="-208724" defTabSz="908563">
              <a:spcBef>
                <a:spcPts val="281"/>
              </a:spcBef>
              <a:buClr>
                <a:srgbClr val="000000"/>
              </a:buClr>
              <a:buSzPct val="100000"/>
              <a:buFont typeface="ArialMT" charset="0"/>
              <a:buChar char="•"/>
            </a:pPr>
            <a:r>
              <a:rPr lang="en-US" sz="1900">
                <a:latin typeface="Arial" charset="0"/>
                <a:cs typeface="Arial" charset="0"/>
                <a:sym typeface="Arial" charset="0"/>
              </a:rPr>
              <a:t>They moved from rural areas to cities and from cities to suburbs. By 1960, a third of the country's population lived in the 'burbs.</a:t>
            </a:r>
          </a:p>
          <a:p>
            <a:pPr marL="208724" indent="-208724" defTabSz="908563">
              <a:spcBef>
                <a:spcPts val="281"/>
              </a:spcBef>
            </a:pPr>
            <a:endParaRPr lang="en-US" sz="1900">
              <a:latin typeface="Arial" charset="0"/>
              <a:cs typeface="Arial" charset="0"/>
              <a:sym typeface="Arial" charset="0"/>
            </a:endParaRPr>
          </a:p>
          <a:p>
            <a:pPr marL="208724" indent="-208724" defTabSz="908563">
              <a:spcBef>
                <a:spcPts val="281"/>
              </a:spcBef>
              <a:buClr>
                <a:srgbClr val="000000"/>
              </a:buClr>
              <a:buSzPct val="100000"/>
              <a:buFont typeface="ArialMT" charset="0"/>
              <a:buChar char="•"/>
            </a:pPr>
            <a:r>
              <a:rPr lang="en-US" sz="1900">
                <a:latin typeface="Arial" charset="0"/>
                <a:cs typeface="Arial" charset="0"/>
                <a:sym typeface="Arial" charset="0"/>
              </a:rPr>
              <a:t>Many people were content, but many others felt ill at ease because of the speed at which the world was changing.</a:t>
            </a:r>
          </a:p>
          <a:p>
            <a:pPr marL="208724" indent="-208724" defTabSz="908563">
              <a:spcBef>
                <a:spcPts val="281"/>
              </a:spcBef>
            </a:pPr>
            <a:endParaRPr lang="en-US" sz="1900">
              <a:latin typeface="Arial" charset="0"/>
              <a:cs typeface="Arial" charset="0"/>
              <a:sym typeface="Arial" charset="0"/>
            </a:endParaRPr>
          </a:p>
          <a:p>
            <a:pPr marL="208724" indent="-208724" defTabSz="908563">
              <a:spcBef>
                <a:spcPts val="281"/>
              </a:spcBef>
              <a:buClr>
                <a:srgbClr val="000000"/>
              </a:buClr>
              <a:buSzPct val="100000"/>
              <a:buFont typeface="ArialMT" charset="0"/>
              <a:buChar char="•"/>
            </a:pPr>
            <a:r>
              <a:rPr lang="en-US" sz="1900">
                <a:latin typeface="Arial" charset="0"/>
                <a:cs typeface="Arial" charset="0"/>
                <a:sym typeface="Arial" charset="0"/>
              </a:rPr>
              <a:t>Searching for new ways of coping, they embraced religion and visited psychiatrists in unprecedented numbers.</a:t>
            </a:r>
          </a:p>
        </p:txBody>
      </p:sp>
    </p:spTree>
    <p:extLst>
      <p:ext uri="{BB962C8B-B14F-4D97-AF65-F5344CB8AC3E}">
        <p14:creationId xmlns:p14="http://schemas.microsoft.com/office/powerpoint/2010/main" val="559138431"/>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14400" y="0"/>
            <a:ext cx="8229600" cy="1143000"/>
          </a:xfrm>
        </p:spPr>
        <p:txBody>
          <a:bodyPr/>
          <a:lstStyle/>
          <a:p>
            <a:r>
              <a:rPr lang="en-US">
                <a:latin typeface="Times New Roman" charset="0"/>
              </a:rPr>
              <a:t>The 1950s: The Affluent Society</a:t>
            </a:r>
          </a:p>
        </p:txBody>
      </p:sp>
      <p:sp>
        <p:nvSpPr>
          <p:cNvPr id="4099" name="Rectangle 3"/>
          <p:cNvSpPr>
            <a:spLocks noGrp="1" noChangeArrowheads="1"/>
          </p:cNvSpPr>
          <p:nvPr>
            <p:ph type="body" idx="4294967295"/>
          </p:nvPr>
        </p:nvSpPr>
        <p:spPr>
          <a:xfrm>
            <a:off x="838200" y="990600"/>
            <a:ext cx="8305800" cy="5867400"/>
          </a:xfrm>
        </p:spPr>
        <p:txBody>
          <a:bodyPr/>
          <a:lstStyle/>
          <a:p>
            <a:pPr>
              <a:lnSpc>
                <a:spcPct val="90000"/>
              </a:lnSpc>
            </a:pPr>
            <a:r>
              <a:rPr lang="en-US" sz="3900">
                <a:latin typeface="Arial" charset="0"/>
              </a:rPr>
              <a:t>The end of WWII led to an era of wealth &amp; spending in the 1950s:</a:t>
            </a:r>
          </a:p>
          <a:p>
            <a:pPr lvl="1">
              <a:lnSpc>
                <a:spcPct val="90000"/>
              </a:lnSpc>
            </a:pPr>
            <a:r>
              <a:rPr lang="en-US" sz="3900">
                <a:latin typeface="Arial" charset="0"/>
              </a:rPr>
              <a:t>The war stimulated the economy &amp; ended the Great Depression</a:t>
            </a:r>
          </a:p>
          <a:p>
            <a:pPr lvl="1">
              <a:lnSpc>
                <a:spcPct val="90000"/>
              </a:lnSpc>
            </a:pPr>
            <a:r>
              <a:rPr lang="en-US" sz="3900">
                <a:latin typeface="Arial" charset="0"/>
              </a:rPr>
              <a:t>High wages, service pay for soldiers, &amp; war bond investments gave Americans money to spend</a:t>
            </a:r>
          </a:p>
          <a:p>
            <a:pPr lvl="1">
              <a:lnSpc>
                <a:spcPct val="90000"/>
              </a:lnSpc>
            </a:pPr>
            <a:r>
              <a:rPr lang="en-US" sz="3900">
                <a:latin typeface="Arial" charset="0"/>
              </a:rPr>
              <a:t>The economic boom allowed Americans to enjoy the highest standard of living in the world </a:t>
            </a:r>
          </a:p>
        </p:txBody>
      </p:sp>
    </p:spTree>
    <p:extLst>
      <p:ext uri="{BB962C8B-B14F-4D97-AF65-F5344CB8AC3E}">
        <p14:creationId xmlns:p14="http://schemas.microsoft.com/office/powerpoint/2010/main" val="1622032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0"/>
            <a:ext cx="8305800" cy="838200"/>
          </a:xfrm>
        </p:spPr>
        <p:txBody>
          <a:bodyPr/>
          <a:lstStyle/>
          <a:p>
            <a:r>
              <a:rPr lang="en-US">
                <a:latin typeface="Times New Roman" charset="0"/>
              </a:rPr>
              <a:t>The 1950s: Consumerism </a:t>
            </a:r>
          </a:p>
        </p:txBody>
      </p:sp>
      <p:sp>
        <p:nvSpPr>
          <p:cNvPr id="6147" name="Rectangle 3"/>
          <p:cNvSpPr>
            <a:spLocks noGrp="1" noChangeArrowheads="1"/>
          </p:cNvSpPr>
          <p:nvPr>
            <p:ph type="body" idx="1"/>
          </p:nvPr>
        </p:nvSpPr>
        <p:spPr>
          <a:xfrm>
            <a:off x="838200" y="838200"/>
            <a:ext cx="8305800" cy="6019800"/>
          </a:xfrm>
        </p:spPr>
        <p:txBody>
          <a:bodyPr/>
          <a:lstStyle/>
          <a:p>
            <a:pPr>
              <a:lnSpc>
                <a:spcPct val="95000"/>
              </a:lnSpc>
              <a:spcBef>
                <a:spcPct val="10000"/>
              </a:spcBef>
            </a:pPr>
            <a:r>
              <a:rPr lang="en-US" sz="3900" u="sng">
                <a:latin typeface="Arial" charset="0"/>
              </a:rPr>
              <a:t>Consumerism</a:t>
            </a:r>
            <a:r>
              <a:rPr lang="en-US" sz="3000">
                <a:latin typeface="Arial" charset="0"/>
              </a:rPr>
              <a:t> </a:t>
            </a:r>
            <a:r>
              <a:rPr lang="en-US" sz="3900">
                <a:latin typeface="Arial" charset="0"/>
              </a:rPr>
              <a:t>returned</a:t>
            </a:r>
            <a:r>
              <a:rPr lang="en-US" sz="3000">
                <a:latin typeface="Arial" charset="0"/>
              </a:rPr>
              <a:t> </a:t>
            </a:r>
            <a:r>
              <a:rPr lang="en-US" sz="3900">
                <a:latin typeface="Arial" charset="0"/>
              </a:rPr>
              <a:t>in</a:t>
            </a:r>
            <a:r>
              <a:rPr lang="en-US" sz="3000">
                <a:latin typeface="Arial" charset="0"/>
              </a:rPr>
              <a:t> </a:t>
            </a:r>
            <a:r>
              <a:rPr lang="en-US" sz="3900">
                <a:latin typeface="Arial" charset="0"/>
              </a:rPr>
              <a:t>the</a:t>
            </a:r>
            <a:r>
              <a:rPr lang="en-US" sz="3000">
                <a:latin typeface="Arial" charset="0"/>
              </a:rPr>
              <a:t> </a:t>
            </a:r>
            <a:r>
              <a:rPr lang="en-US" sz="3900">
                <a:latin typeface="Arial" charset="0"/>
              </a:rPr>
              <a:t>1950s</a:t>
            </a:r>
          </a:p>
          <a:p>
            <a:pPr lvl="1">
              <a:lnSpc>
                <a:spcPct val="95000"/>
              </a:lnSpc>
              <a:spcBef>
                <a:spcPct val="10000"/>
              </a:spcBef>
            </a:pPr>
            <a:r>
              <a:rPr lang="en-US" sz="3900">
                <a:latin typeface="Arial" charset="0"/>
              </a:rPr>
              <a:t>People rushed to buy new goods like TVs &amp; hi-fi record players</a:t>
            </a:r>
          </a:p>
          <a:p>
            <a:pPr lvl="1">
              <a:lnSpc>
                <a:spcPct val="95000"/>
              </a:lnSpc>
              <a:spcBef>
                <a:spcPct val="10000"/>
              </a:spcBef>
            </a:pPr>
            <a:r>
              <a:rPr lang="en-US" sz="3900">
                <a:latin typeface="Arial" charset="0"/>
              </a:rPr>
              <a:t>Credit became available (The 1</a:t>
            </a:r>
            <a:r>
              <a:rPr lang="en-US" sz="3900" baseline="30000">
                <a:latin typeface="Arial" charset="0"/>
              </a:rPr>
              <a:t>st</a:t>
            </a:r>
            <a:r>
              <a:rPr lang="en-US" sz="3900">
                <a:latin typeface="Arial" charset="0"/>
              </a:rPr>
              <a:t> credit card was created in 1950) </a:t>
            </a:r>
          </a:p>
          <a:p>
            <a:pPr lvl="1">
              <a:lnSpc>
                <a:spcPct val="95000"/>
              </a:lnSpc>
              <a:spcBef>
                <a:spcPct val="10000"/>
              </a:spcBef>
            </a:pPr>
            <a:r>
              <a:rPr lang="en-US" sz="3900">
                <a:latin typeface="Arial" charset="0"/>
              </a:rPr>
              <a:t>Advertisers used newspaper ads, radio, &amp; new TV commercials to market goods to Americans</a:t>
            </a:r>
          </a:p>
          <a:p>
            <a:pPr lvl="1">
              <a:lnSpc>
                <a:spcPct val="95000"/>
              </a:lnSpc>
              <a:spcBef>
                <a:spcPct val="10000"/>
              </a:spcBef>
            </a:pPr>
            <a:r>
              <a:rPr lang="en-US" sz="3900">
                <a:latin typeface="Arial" charset="0"/>
              </a:rPr>
              <a:t>Franchises offered people across the country the same products </a:t>
            </a:r>
          </a:p>
        </p:txBody>
      </p:sp>
      <p:sp>
        <p:nvSpPr>
          <p:cNvPr id="384004" name="AutoShape 4"/>
          <p:cNvSpPr>
            <a:spLocks noChangeArrowheads="1"/>
          </p:cNvSpPr>
          <p:nvPr/>
        </p:nvSpPr>
        <p:spPr bwMode="auto">
          <a:xfrm>
            <a:off x="2133600" y="1981200"/>
            <a:ext cx="6324600" cy="1676400"/>
          </a:xfrm>
          <a:prstGeom prst="wedgeRectCallout">
            <a:avLst>
              <a:gd name="adj1" fmla="val 2009"/>
              <a:gd name="adj2" fmla="val -86269"/>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95000"/>
              </a:lnSpc>
              <a:spcBef>
                <a:spcPct val="15000"/>
              </a:spcBef>
              <a:buFont typeface="Arial" charset="0"/>
              <a:buNone/>
            </a:pPr>
            <a:r>
              <a:rPr kumimoji="1" lang="en-US" sz="3000" dirty="0"/>
              <a:t>For the 1st time since the 1920s, Americans had access to cheap electrical appliances &amp; cars</a:t>
            </a:r>
            <a:endParaRPr lang="en-US" sz="3000" dirty="0"/>
          </a:p>
        </p:txBody>
      </p:sp>
    </p:spTree>
    <p:extLst>
      <p:ext uri="{BB962C8B-B14F-4D97-AF65-F5344CB8AC3E}">
        <p14:creationId xmlns:p14="http://schemas.microsoft.com/office/powerpoint/2010/main" val="3070164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4004"/>
                                        </p:tgtEl>
                                        <p:attrNameLst>
                                          <p:attrName>style.visibility</p:attrName>
                                        </p:attrNameLst>
                                      </p:cBhvr>
                                      <p:to>
                                        <p:strVal val="visible"/>
                                      </p:to>
                                    </p:set>
                                    <p:anim calcmode="lin" valueType="num">
                                      <p:cBhvr>
                                        <p:cTn id="7" dur="500" fill="hold"/>
                                        <p:tgtEl>
                                          <p:spTgt spid="384004"/>
                                        </p:tgtEl>
                                        <p:attrNameLst>
                                          <p:attrName>ppt_w</p:attrName>
                                        </p:attrNameLst>
                                      </p:cBhvr>
                                      <p:tavLst>
                                        <p:tav tm="0">
                                          <p:val>
                                            <p:fltVal val="0"/>
                                          </p:val>
                                        </p:tav>
                                        <p:tav tm="100000">
                                          <p:val>
                                            <p:strVal val="#ppt_w"/>
                                          </p:val>
                                        </p:tav>
                                      </p:tavLst>
                                    </p:anim>
                                    <p:anim calcmode="lin" valueType="num">
                                      <p:cBhvr>
                                        <p:cTn id="8" dur="500" fill="hold"/>
                                        <p:tgtEl>
                                          <p:spTgt spid="384004"/>
                                        </p:tgtEl>
                                        <p:attrNameLst>
                                          <p:attrName>ppt_h</p:attrName>
                                        </p:attrNameLst>
                                      </p:cBhvr>
                                      <p:tavLst>
                                        <p:tav tm="0">
                                          <p:val>
                                            <p:fltVal val="0"/>
                                          </p:val>
                                        </p:tav>
                                        <p:tav tm="100000">
                                          <p:val>
                                            <p:strVal val="#ppt_h"/>
                                          </p:val>
                                        </p:tav>
                                      </p:tavLst>
                                    </p:anim>
                                    <p:animEffect transition="in" filter="fade">
                                      <p:cBhvr>
                                        <p:cTn id="9" dur="500"/>
                                        <p:tgtEl>
                                          <p:spTgt spid="384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mpass">
  <a:themeElements>
    <a:clrScheme name="Compass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fontScheme name="Comp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Compass 1">
        <a:dk1>
          <a:srgbClr val="860000"/>
        </a:dk1>
        <a:lt1>
          <a:srgbClr val="FFFFFF"/>
        </a:lt1>
        <a:dk2>
          <a:srgbClr val="800000"/>
        </a:dk2>
        <a:lt2>
          <a:srgbClr val="FFFFCC"/>
        </a:lt2>
        <a:accent1>
          <a:srgbClr val="4C0000"/>
        </a:accent1>
        <a:accent2>
          <a:srgbClr val="FF9900"/>
        </a:accent2>
        <a:accent3>
          <a:srgbClr val="C0AAAA"/>
        </a:accent3>
        <a:accent4>
          <a:srgbClr val="DADADA"/>
        </a:accent4>
        <a:accent5>
          <a:srgbClr val="B2AAAA"/>
        </a:accent5>
        <a:accent6>
          <a:srgbClr val="E78A00"/>
        </a:accent6>
        <a:hlink>
          <a:srgbClr val="FFDF57"/>
        </a:hlink>
        <a:folHlink>
          <a:srgbClr val="CC9900"/>
        </a:folHlink>
      </a:clrScheme>
      <a:clrMap bg1="dk2" tx1="lt1" bg2="dk1" tx2="lt2" accent1="accent1" accent2="accent2" accent3="accent3" accent4="accent4" accent5="accent5" accent6="accent6" hlink="hlink" folHlink="folHlink"/>
    </a:extraClrScheme>
    <a:extraClrScheme>
      <a:clrScheme name="Compass 2">
        <a:dk1>
          <a:srgbClr val="AC835E"/>
        </a:dk1>
        <a:lt1>
          <a:srgbClr val="FFFFFF"/>
        </a:lt1>
        <a:dk2>
          <a:srgbClr val="AE8764"/>
        </a:dk2>
        <a:lt2>
          <a:srgbClr val="FFFFCC"/>
        </a:lt2>
        <a:accent1>
          <a:srgbClr val="7A5C40"/>
        </a:accent1>
        <a:accent2>
          <a:srgbClr val="FFFF99"/>
        </a:accent2>
        <a:accent3>
          <a:srgbClr val="D3C3B8"/>
        </a:accent3>
        <a:accent4>
          <a:srgbClr val="DADADA"/>
        </a:accent4>
        <a:accent5>
          <a:srgbClr val="BEB5AF"/>
        </a:accent5>
        <a:accent6>
          <a:srgbClr val="E7E78A"/>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3">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4">
        <a:dk1>
          <a:srgbClr val="007E7B"/>
        </a:dk1>
        <a:lt1>
          <a:srgbClr val="FFFFFF"/>
        </a:lt1>
        <a:dk2>
          <a:srgbClr val="008080"/>
        </a:dk2>
        <a:lt2>
          <a:srgbClr val="FFFF99"/>
        </a:lt2>
        <a:accent1>
          <a:srgbClr val="005452"/>
        </a:accent1>
        <a:accent2>
          <a:srgbClr val="00CC66"/>
        </a:accent2>
        <a:accent3>
          <a:srgbClr val="AAC0C0"/>
        </a:accent3>
        <a:accent4>
          <a:srgbClr val="DADADA"/>
        </a:accent4>
        <a:accent5>
          <a:srgbClr val="AAB3B3"/>
        </a:accent5>
        <a:accent6>
          <a:srgbClr val="00B95C"/>
        </a:accent6>
        <a:hlink>
          <a:srgbClr val="CCFFCC"/>
        </a:hlink>
        <a:folHlink>
          <a:srgbClr val="33CCCC"/>
        </a:folHlink>
      </a:clrScheme>
      <a:clrMap bg1="dk2" tx1="lt1" bg2="dk1" tx2="lt2" accent1="accent1" accent2="accent2" accent3="accent3" accent4="accent4" accent5="accent5" accent6="accent6" hlink="hlink" folHlink="folHlink"/>
    </a:extraClrScheme>
    <a:extraClrScheme>
      <a:clrScheme name="Compass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004800"/>
        </a:accent1>
        <a:accent2>
          <a:srgbClr val="7A9505"/>
        </a:accent2>
        <a:accent3>
          <a:srgbClr val="B2B6AD"/>
        </a:accent3>
        <a:accent4>
          <a:srgbClr val="DADADA"/>
        </a:accent4>
        <a:accent5>
          <a:srgbClr val="AAB1AA"/>
        </a:accent5>
        <a:accent6>
          <a:srgbClr val="6E8704"/>
        </a:accent6>
        <a:hlink>
          <a:srgbClr val="99FF33"/>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676A5C"/>
        </a:dk1>
        <a:lt1>
          <a:srgbClr val="FFFFFF"/>
        </a:lt1>
        <a:dk2>
          <a:srgbClr val="686B5D"/>
        </a:dk2>
        <a:lt2>
          <a:srgbClr val="FFFFCC"/>
        </a:lt2>
        <a:accent1>
          <a:srgbClr val="57574D"/>
        </a:accent1>
        <a:accent2>
          <a:srgbClr val="809EA8"/>
        </a:accent2>
        <a:accent3>
          <a:srgbClr val="B9BAB6"/>
        </a:accent3>
        <a:accent4>
          <a:srgbClr val="DADADA"/>
        </a:accent4>
        <a:accent5>
          <a:srgbClr val="B4B4B2"/>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8">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mpass">
  <a:themeElements>
    <a:clrScheme name="Compass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fontScheme name="Comp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Compass 1">
        <a:dk1>
          <a:srgbClr val="860000"/>
        </a:dk1>
        <a:lt1>
          <a:srgbClr val="FFFFFF"/>
        </a:lt1>
        <a:dk2>
          <a:srgbClr val="800000"/>
        </a:dk2>
        <a:lt2>
          <a:srgbClr val="FFFFCC"/>
        </a:lt2>
        <a:accent1>
          <a:srgbClr val="4C0000"/>
        </a:accent1>
        <a:accent2>
          <a:srgbClr val="FF9900"/>
        </a:accent2>
        <a:accent3>
          <a:srgbClr val="C0AAAA"/>
        </a:accent3>
        <a:accent4>
          <a:srgbClr val="DADADA"/>
        </a:accent4>
        <a:accent5>
          <a:srgbClr val="B2AAAA"/>
        </a:accent5>
        <a:accent6>
          <a:srgbClr val="E78A00"/>
        </a:accent6>
        <a:hlink>
          <a:srgbClr val="FFDF57"/>
        </a:hlink>
        <a:folHlink>
          <a:srgbClr val="CC9900"/>
        </a:folHlink>
      </a:clrScheme>
      <a:clrMap bg1="dk2" tx1="lt1" bg2="dk1" tx2="lt2" accent1="accent1" accent2="accent2" accent3="accent3" accent4="accent4" accent5="accent5" accent6="accent6" hlink="hlink" folHlink="folHlink"/>
    </a:extraClrScheme>
    <a:extraClrScheme>
      <a:clrScheme name="Compass 2">
        <a:dk1>
          <a:srgbClr val="AC835E"/>
        </a:dk1>
        <a:lt1>
          <a:srgbClr val="FFFFFF"/>
        </a:lt1>
        <a:dk2>
          <a:srgbClr val="AE8764"/>
        </a:dk2>
        <a:lt2>
          <a:srgbClr val="FFFFCC"/>
        </a:lt2>
        <a:accent1>
          <a:srgbClr val="7A5C40"/>
        </a:accent1>
        <a:accent2>
          <a:srgbClr val="FFFF99"/>
        </a:accent2>
        <a:accent3>
          <a:srgbClr val="D3C3B8"/>
        </a:accent3>
        <a:accent4>
          <a:srgbClr val="DADADA"/>
        </a:accent4>
        <a:accent5>
          <a:srgbClr val="BEB5AF"/>
        </a:accent5>
        <a:accent6>
          <a:srgbClr val="E7E78A"/>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3">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4">
        <a:dk1>
          <a:srgbClr val="007E7B"/>
        </a:dk1>
        <a:lt1>
          <a:srgbClr val="FFFFFF"/>
        </a:lt1>
        <a:dk2>
          <a:srgbClr val="008080"/>
        </a:dk2>
        <a:lt2>
          <a:srgbClr val="FFFF99"/>
        </a:lt2>
        <a:accent1>
          <a:srgbClr val="005452"/>
        </a:accent1>
        <a:accent2>
          <a:srgbClr val="00CC66"/>
        </a:accent2>
        <a:accent3>
          <a:srgbClr val="AAC0C0"/>
        </a:accent3>
        <a:accent4>
          <a:srgbClr val="DADADA"/>
        </a:accent4>
        <a:accent5>
          <a:srgbClr val="AAB3B3"/>
        </a:accent5>
        <a:accent6>
          <a:srgbClr val="00B95C"/>
        </a:accent6>
        <a:hlink>
          <a:srgbClr val="CCFFCC"/>
        </a:hlink>
        <a:folHlink>
          <a:srgbClr val="33CCCC"/>
        </a:folHlink>
      </a:clrScheme>
      <a:clrMap bg1="dk2" tx1="lt1" bg2="dk1" tx2="lt2" accent1="accent1" accent2="accent2" accent3="accent3" accent4="accent4" accent5="accent5" accent6="accent6" hlink="hlink" folHlink="folHlink"/>
    </a:extraClrScheme>
    <a:extraClrScheme>
      <a:clrScheme name="Compass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004800"/>
        </a:accent1>
        <a:accent2>
          <a:srgbClr val="7A9505"/>
        </a:accent2>
        <a:accent3>
          <a:srgbClr val="B2B6AD"/>
        </a:accent3>
        <a:accent4>
          <a:srgbClr val="DADADA"/>
        </a:accent4>
        <a:accent5>
          <a:srgbClr val="AAB1AA"/>
        </a:accent5>
        <a:accent6>
          <a:srgbClr val="6E8704"/>
        </a:accent6>
        <a:hlink>
          <a:srgbClr val="99FF33"/>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676A5C"/>
        </a:dk1>
        <a:lt1>
          <a:srgbClr val="FFFFFF"/>
        </a:lt1>
        <a:dk2>
          <a:srgbClr val="686B5D"/>
        </a:dk2>
        <a:lt2>
          <a:srgbClr val="FFFFCC"/>
        </a:lt2>
        <a:accent1>
          <a:srgbClr val="57574D"/>
        </a:accent1>
        <a:accent2>
          <a:srgbClr val="809EA8"/>
        </a:accent2>
        <a:accent3>
          <a:srgbClr val="B9BAB6"/>
        </a:accent3>
        <a:accent4>
          <a:srgbClr val="DADADA"/>
        </a:accent4>
        <a:accent5>
          <a:srgbClr val="B4B4B2"/>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8">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rooks Design">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101</TotalTime>
  <Words>2174</Words>
  <Application>Microsoft Macintosh PowerPoint</Application>
  <PresentationFormat>On-screen Show (4:3)</PresentationFormat>
  <Paragraphs>266</Paragraphs>
  <Slides>34</Slides>
  <Notes>16</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Breeze</vt:lpstr>
      <vt:lpstr>Compass</vt:lpstr>
      <vt:lpstr>1_Compass</vt:lpstr>
      <vt:lpstr>Office Theme</vt:lpstr>
      <vt:lpstr>Brooks Design</vt:lpstr>
      <vt:lpstr>Postwar Affluence-1950s Domestic Policy</vt:lpstr>
      <vt:lpstr>Harry Truman (D) (1945-1953)</vt:lpstr>
      <vt:lpstr>Truman’s Fair Deal</vt:lpstr>
      <vt:lpstr>Dwight D. Eisenhower (R) (1953-1961)</vt:lpstr>
      <vt:lpstr>Eisenhower’s Modern Republicanism</vt:lpstr>
      <vt:lpstr>Eisenhower’s Modern Republicanism</vt:lpstr>
      <vt:lpstr>PowerPoint Presentation</vt:lpstr>
      <vt:lpstr>The 1950s: The Affluent Society</vt:lpstr>
      <vt:lpstr>The 1950s: Consumerism </vt:lpstr>
      <vt:lpstr>The 1950s: The Baby Boom </vt:lpstr>
      <vt:lpstr>Baby Boom (1946-1964)</vt:lpstr>
      <vt:lpstr>American Suburbia</vt:lpstr>
      <vt:lpstr>The 1950s: Automania </vt:lpstr>
      <vt:lpstr>PowerPoint Presentation</vt:lpstr>
      <vt:lpstr>PowerPoint Presentation</vt:lpstr>
      <vt:lpstr>The 1950s: Popular Culture</vt:lpstr>
      <vt:lpstr>The 1950s: Popular Culture</vt:lpstr>
      <vt:lpstr>AN AFFLUENT SOCIETY:  Economic Prosperity</vt:lpstr>
      <vt:lpstr>AN AFFLUENT SOCIETY: Economic Prosperity</vt:lpstr>
      <vt:lpstr>Fifties The American Dream</vt:lpstr>
      <vt:lpstr>Fifties Women</vt:lpstr>
      <vt:lpstr>The 1950s: Conformity </vt:lpstr>
      <vt:lpstr>CONSENSUS AND CONFORMITY:     Gender Roles &amp;           Women</vt:lpstr>
      <vt:lpstr>CONSENSUS AND CONFORMITY:     Gender Roles               &amp; Women</vt:lpstr>
      <vt:lpstr>Fifties Conformist and Conservative Society</vt:lpstr>
      <vt:lpstr>The 1950s: Conformity </vt:lpstr>
      <vt:lpstr>Fifties Teenagers and Rebellion</vt:lpstr>
      <vt:lpstr>Fifties Television and Movies</vt:lpstr>
      <vt:lpstr>Fifties Literature</vt:lpstr>
      <vt:lpstr>OTHER “AMERICAS”:  SOCIAL CRITICS</vt:lpstr>
      <vt:lpstr>Other Americas</vt:lpstr>
      <vt:lpstr>Bell County, Kentucky, August 31, 1946</vt:lpstr>
      <vt:lpstr>The 1950s: Social Groups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Postwar Affluence-1950s Domestic and Foreign Policy</dc:title>
  <dc:creator>Craig Winchell</dc:creator>
  <cp:lastModifiedBy>Craig Winchell</cp:lastModifiedBy>
  <cp:revision>8</cp:revision>
  <dcterms:created xsi:type="dcterms:W3CDTF">2017-02-28T19:48:11Z</dcterms:created>
  <dcterms:modified xsi:type="dcterms:W3CDTF">2017-03-07T19:43:57Z</dcterms:modified>
</cp:coreProperties>
</file>