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19"/>
  </p:notesMasterIdLst>
  <p:sldIdLst>
    <p:sldId id="256" r:id="rId3"/>
    <p:sldId id="262" r:id="rId4"/>
    <p:sldId id="257" r:id="rId5"/>
    <p:sldId id="258" r:id="rId6"/>
    <p:sldId id="261" r:id="rId7"/>
    <p:sldId id="263" r:id="rId8"/>
    <p:sldId id="264" r:id="rId9"/>
    <p:sldId id="259" r:id="rId10"/>
    <p:sldId id="265" r:id="rId11"/>
    <p:sldId id="260" r:id="rId12"/>
    <p:sldId id="266" r:id="rId13"/>
    <p:sldId id="267" r:id="rId14"/>
    <p:sldId id="268" r:id="rId15"/>
    <p:sldId id="269" r:id="rId16"/>
    <p:sldId id="270" r:id="rId17"/>
    <p:sldId id="27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5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C21E46-A3ED-AF4D-BB1E-D8B02943CC85}" type="datetimeFigureOut">
              <a:rPr lang="en-US" smtClean="0"/>
              <a:t>3/14/17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AC3FD2B-3836-4941-AF34-7A5EC668CAC8}" type="slidenum">
              <a:rPr lang="en-US" smtClean="0"/>
              <a:t>‹#›</a:t>
            </a:fld>
            <a:endParaRPr lang="en-US"/>
          </a:p>
        </p:txBody>
      </p:sp>
    </p:spTree>
    <p:extLst>
      <p:ext uri="{BB962C8B-B14F-4D97-AF65-F5344CB8AC3E}">
        <p14:creationId xmlns:p14="http://schemas.microsoft.com/office/powerpoint/2010/main" val="23010165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6470C7C-85EC-A644-BB56-98382AFE48C5}" type="slidenum">
              <a:rPr lang="en-US">
                <a:solidFill>
                  <a:prstClr val="black"/>
                </a:solidFill>
                <a:latin typeface="Calibri"/>
              </a:rPr>
              <a:pPr>
                <a:defRPr/>
              </a:pPr>
              <a:t>2</a:t>
            </a:fld>
            <a:endParaRPr lang="en-US">
              <a:solidFill>
                <a:prstClr val="black"/>
              </a:solidFill>
              <a:latin typeface="Calibri"/>
            </a:endParaRPr>
          </a:p>
        </p:txBody>
      </p:sp>
      <p:sp>
        <p:nvSpPr>
          <p:cNvPr id="42905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val="1"/>
            </a:ext>
          </a:extLst>
        </p:spPr>
      </p:sp>
      <p:sp>
        <p:nvSpPr>
          <p:cNvPr id="429059" name="Rectangle 3"/>
          <p:cNvSpPr>
            <a:spLocks noGrp="1" noChangeArrowheads="1"/>
          </p:cNvSpPr>
          <p:nvPr>
            <p:ph type="body" idx="1"/>
          </p:nvPr>
        </p:nvSpPr>
        <p:spPr/>
        <p:txBody>
          <a:bodyPr/>
          <a:lstStyle/>
          <a:p>
            <a:pPr eaLnBrk="1" hangingPunct="1">
              <a:defRPr/>
            </a:pPr>
            <a:endParaRPr lang="en-US" smtClean="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AC3FD2B-3836-4941-AF34-7A5EC668CAC8}" type="slidenum">
              <a:rPr lang="en-US" smtClean="0"/>
              <a:t>7</a:t>
            </a:fld>
            <a:endParaRPr lang="en-US"/>
          </a:p>
        </p:txBody>
      </p:sp>
    </p:spTree>
    <p:extLst>
      <p:ext uri="{BB962C8B-B14F-4D97-AF65-F5344CB8AC3E}">
        <p14:creationId xmlns:p14="http://schemas.microsoft.com/office/powerpoint/2010/main" val="1676122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7506"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277507"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554"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279555"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02"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281603"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Rot="1" noChangeAspect="1" noChangeArrowheads="1" noTextEdit="1"/>
          </p:cNvSpPr>
          <p:nvPr>
            <p:ph type="sldImg"/>
          </p:nvPr>
        </p:nvSpPr>
        <p:spPr>
          <a:xfrm>
            <a:off x="1143000" y="685800"/>
            <a:ext cx="4572000" cy="3429000"/>
          </a:xfrm>
          <a:ln/>
          <a:extLst>
            <a:ext uri="{FAA26D3D-D897-4be2-8F04-BA451C77F1D7}">
              <ma14:placeholderFlag xmlns:ma14="http://schemas.microsoft.com/office/mac/drawingml/2011/main" val="1"/>
            </a:ext>
          </a:extLst>
        </p:spPr>
      </p:sp>
      <p:sp>
        <p:nvSpPr>
          <p:cNvPr id="283651" name="Rectangle 3"/>
          <p:cNvSpPr>
            <a:spLocks noGrp="1" noChangeArrowheads="1"/>
          </p:cNvSpPr>
          <p:nvPr>
            <p:ph type="body" idx="1"/>
          </p:nvPr>
        </p:nvSpPr>
        <p:spPr/>
        <p:txBody>
          <a:bodyPr/>
          <a:lstStyle/>
          <a:p>
            <a:pPr>
              <a:defRPr/>
            </a:pPr>
            <a:endParaRPr lang="en-US" smtClean="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6C7045-7FEA-7843-88C4-7BC2B21EB88F}"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814074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C7045-7FEA-7843-88C4-7BC2B21EB88F}"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3287800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C7045-7FEA-7843-88C4-7BC2B21EB88F}"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28182447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219200"/>
            <a:ext cx="4038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05400" y="1219200"/>
            <a:ext cx="4038600" cy="5638800"/>
          </a:xfrm>
        </p:spPr>
        <p:txBody>
          <a:bodyPr/>
          <a:lstStyle/>
          <a:p>
            <a:pPr lvl="0"/>
            <a:endParaRPr lang="en-US" noProof="0" smtClean="0"/>
          </a:p>
        </p:txBody>
      </p:sp>
    </p:spTree>
    <p:extLst>
      <p:ext uri="{BB962C8B-B14F-4D97-AF65-F5344CB8AC3E}">
        <p14:creationId xmlns:p14="http://schemas.microsoft.com/office/powerpoint/2010/main" val="2838183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7724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1219200"/>
            <a:ext cx="4038600" cy="5638800"/>
          </a:xfrm>
        </p:spPr>
        <p:txBody>
          <a:bodyPr/>
          <a:lstStyle/>
          <a:p>
            <a:pPr lvl="0"/>
            <a:endParaRPr lang="en-US" noProof="0" smtClean="0"/>
          </a:p>
        </p:txBody>
      </p:sp>
      <p:sp>
        <p:nvSpPr>
          <p:cNvPr id="4" name="Text Placeholder 3"/>
          <p:cNvSpPr>
            <a:spLocks noGrp="1"/>
          </p:cNvSpPr>
          <p:nvPr>
            <p:ph type="body" sz="half" idx="2"/>
          </p:nvPr>
        </p:nvSpPr>
        <p:spPr>
          <a:xfrm>
            <a:off x="5105400" y="1219200"/>
            <a:ext cx="4038600" cy="5638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165634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0" y="914400"/>
            <a:ext cx="8686800" cy="2514600"/>
            <a:chOff x="0" y="576"/>
            <a:chExt cx="5472" cy="1584"/>
          </a:xfrm>
        </p:grpSpPr>
        <p:sp>
          <p:nvSpPr>
            <p:cNvPr id="5" name="Oval 7"/>
            <p:cNvSpPr>
              <a:spLocks noChangeArrowheads="1"/>
            </p:cNvSpPr>
            <p:nvPr/>
          </p:nvSpPr>
          <p:spPr bwMode="auto">
            <a:xfrm>
              <a:off x="144" y="576"/>
              <a:ext cx="1584" cy="1584"/>
            </a:xfrm>
            <a:prstGeom prst="ellipse">
              <a:avLst/>
            </a:prstGeom>
            <a:noFill/>
            <a:ln w="12700">
              <a:solidFill>
                <a:schemeClr val="accent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defTabSz="914400" fontAlgn="base">
                <a:spcBef>
                  <a:spcPct val="0"/>
                </a:spcBef>
                <a:spcAft>
                  <a:spcPct val="0"/>
                </a:spcAft>
                <a:defRPr/>
              </a:pPr>
              <a:endParaRPr lang="en-US">
                <a:solidFill>
                  <a:srgbClr val="E7E6CE"/>
                </a:solidFill>
                <a:latin typeface="Arial" charset="0"/>
                <a:ea typeface="ＭＳ Ｐゴシック" charset="0"/>
                <a:cs typeface="ＭＳ Ｐゴシック" charset="0"/>
              </a:endParaRPr>
            </a:p>
          </p:txBody>
        </p:sp>
        <p:sp>
          <p:nvSpPr>
            <p:cNvPr id="6" name="Rectangle 8"/>
            <p:cNvSpPr>
              <a:spLocks noChangeArrowheads="1"/>
            </p:cNvSpPr>
            <p:nvPr/>
          </p:nvSpPr>
          <p:spPr bwMode="hidden">
            <a:xfrm>
              <a:off x="0" y="1056"/>
              <a:ext cx="2976" cy="72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defTabSz="914400" fontAlgn="base">
                <a:spcBef>
                  <a:spcPct val="0"/>
                </a:spcBef>
                <a:spcAft>
                  <a:spcPct val="0"/>
                </a:spcAft>
                <a:defRPr/>
              </a:pPr>
              <a:endParaRPr lang="en-US" sz="2400">
                <a:solidFill>
                  <a:srgbClr val="E7E6CE"/>
                </a:solidFill>
                <a:latin typeface="Times New Roman" charset="0"/>
                <a:ea typeface="ＭＳ Ｐゴシック" charset="0"/>
                <a:cs typeface="ＭＳ Ｐゴシック" charset="0"/>
              </a:endParaRPr>
            </a:p>
          </p:txBody>
        </p:sp>
        <p:sp>
          <p:nvSpPr>
            <p:cNvPr id="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defTabSz="914400" fontAlgn="base">
                <a:spcBef>
                  <a:spcPct val="0"/>
                </a:spcBef>
                <a:spcAft>
                  <a:spcPct val="0"/>
                </a:spcAft>
                <a:defRPr/>
              </a:pPr>
              <a:endParaRPr lang="en-US" sz="2400">
                <a:solidFill>
                  <a:srgbClr val="E7E6CE"/>
                </a:solidFill>
                <a:latin typeface="Times New Roman" charset="0"/>
                <a:ea typeface="ＭＳ Ｐゴシック" charset="0"/>
                <a:cs typeface="ＭＳ Ｐゴシック" charset="0"/>
              </a:endParaRPr>
            </a:p>
          </p:txBody>
        </p:sp>
        <p:sp>
          <p:nvSpPr>
            <p:cNvPr id="8" name="Freeform 10"/>
            <p:cNvSpPr>
              <a:spLocks noChangeArrowheads="1"/>
            </p:cNvSpPr>
            <p:nvPr/>
          </p:nvSpPr>
          <p:spPr bwMode="auto">
            <a:xfrm>
              <a:off x="384" y="960"/>
              <a:ext cx="144" cy="913"/>
            </a:xfrm>
            <a:custGeom>
              <a:avLst/>
              <a:gdLst>
                <a:gd name="T0" fmla="*/ 144 w 1000"/>
                <a:gd name="T1" fmla="*/ 913 h 1000"/>
                <a:gd name="T2" fmla="*/ 0 w 1000"/>
                <a:gd name="T3" fmla="*/ 913 h 1000"/>
                <a:gd name="T4" fmla="*/ 0 w 1000"/>
                <a:gd name="T5" fmla="*/ 0 h 1000"/>
                <a:gd name="T6" fmla="*/ 144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9" name="Freeform 11"/>
            <p:cNvSpPr>
              <a:spLocks noChangeArrowheads="1"/>
            </p:cNvSpPr>
            <p:nvPr/>
          </p:nvSpPr>
          <p:spPr bwMode="auto">
            <a:xfrm>
              <a:off x="4944" y="762"/>
              <a:ext cx="165" cy="864"/>
            </a:xfrm>
            <a:custGeom>
              <a:avLst/>
              <a:gdLst>
                <a:gd name="T0" fmla="*/ 0 w 1000"/>
                <a:gd name="T1" fmla="*/ 0 h 1000"/>
                <a:gd name="T2" fmla="*/ 165 w 1000"/>
                <a:gd name="T3" fmla="*/ 0 h 1000"/>
                <a:gd name="T4" fmla="*/ 165 w 1000"/>
                <a:gd name="T5" fmla="*/ 864 h 1000"/>
                <a:gd name="T6" fmla="*/ 0 w 1000"/>
                <a:gd name="T7" fmla="*/ 864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grpSp>
      <p:sp>
        <p:nvSpPr>
          <p:cNvPr id="232450" name="Rectangle 2"/>
          <p:cNvSpPr>
            <a:spLocks noGrp="1" noChangeArrowheads="1"/>
          </p:cNvSpPr>
          <p:nvPr>
            <p:ph type="subTitle" idx="1"/>
          </p:nvPr>
        </p:nvSpPr>
        <p:spPr>
          <a:xfrm>
            <a:off x="2286000" y="3581400"/>
            <a:ext cx="5638800" cy="1905000"/>
          </a:xfrm>
        </p:spPr>
        <p:txBody>
          <a:bodyPr/>
          <a:lstStyle>
            <a:lvl1pPr marL="0" indent="0">
              <a:buFont typeface="Wingdings" charset="0"/>
              <a:buNone/>
              <a:defRPr/>
            </a:lvl1pPr>
          </a:lstStyle>
          <a:p>
            <a:pPr lvl="0"/>
            <a:r>
              <a:rPr lang="en-US" noProof="0" smtClean="0"/>
              <a:t>Click to edit Master subtitle style</a:t>
            </a:r>
          </a:p>
        </p:txBody>
      </p:sp>
      <p:sp>
        <p:nvSpPr>
          <p:cNvPr id="232460" name="Rectangle 12"/>
          <p:cNvSpPr>
            <a:spLocks noGrp="1" noChangeArrowheads="1"/>
          </p:cNvSpPr>
          <p:nvPr>
            <p:ph type="ctrTitle"/>
          </p:nvPr>
        </p:nvSpPr>
        <p:spPr>
          <a:xfrm>
            <a:off x="838200" y="1443038"/>
            <a:ext cx="7086600" cy="1600200"/>
          </a:xfrm>
        </p:spPr>
        <p:txBody>
          <a:bodyPr anchor="ctr"/>
          <a:lstStyle>
            <a:lvl1pPr>
              <a:defRPr/>
            </a:lvl1pPr>
          </a:lstStyle>
          <a:p>
            <a:pPr lvl="0"/>
            <a:r>
              <a:rPr lang="en-US" noProof="0" smtClean="0"/>
              <a:t>Click to edit Master title style</a:t>
            </a:r>
          </a:p>
        </p:txBody>
      </p:sp>
      <p:sp>
        <p:nvSpPr>
          <p:cNvPr id="10" name="Rectangle 3"/>
          <p:cNvSpPr>
            <a:spLocks noGrp="1" noChangeArrowheads="1"/>
          </p:cNvSpPr>
          <p:nvPr>
            <p:ph type="dt" sz="half" idx="10"/>
          </p:nvPr>
        </p:nvSpPr>
        <p:spPr>
          <a:xfrm>
            <a:off x="685800" y="6248400"/>
            <a:ext cx="1905000" cy="457200"/>
          </a:xfrm>
        </p:spPr>
        <p:txBody>
          <a:bodyPr/>
          <a:lstStyle>
            <a:lvl1pPr>
              <a:defRPr smtClean="0"/>
            </a:lvl1pPr>
          </a:lstStyle>
          <a:p>
            <a:pPr>
              <a:defRPr/>
            </a:pPr>
            <a:endParaRPr lang="en-US">
              <a:solidFill>
                <a:srgbClr val="E7E6CE"/>
              </a:solidFill>
              <a:latin typeface="Arial"/>
              <a:ea typeface="ＭＳ Ｐゴシック"/>
            </a:endParaRPr>
          </a:p>
        </p:txBody>
      </p:sp>
      <p:sp>
        <p:nvSpPr>
          <p:cNvPr id="11" name="Rectangle 4"/>
          <p:cNvSpPr>
            <a:spLocks noGrp="1" noChangeArrowheads="1"/>
          </p:cNvSpPr>
          <p:nvPr>
            <p:ph type="ftr" sz="quarter" idx="11"/>
          </p:nvPr>
        </p:nvSpPr>
        <p:spPr>
          <a:xfrm>
            <a:off x="3124200" y="6248400"/>
            <a:ext cx="2895600" cy="457200"/>
          </a:xfrm>
        </p:spPr>
        <p:txBody>
          <a:bodyPr/>
          <a:lstStyle>
            <a:lvl1pPr>
              <a:defRPr smtClean="0"/>
            </a:lvl1pPr>
          </a:lstStyle>
          <a:p>
            <a:pPr>
              <a:defRPr/>
            </a:pPr>
            <a:endParaRPr lang="en-US">
              <a:solidFill>
                <a:srgbClr val="E7E6CE"/>
              </a:solidFill>
              <a:latin typeface="Arial"/>
              <a:ea typeface="ＭＳ Ｐゴシック"/>
            </a:endParaRPr>
          </a:p>
        </p:txBody>
      </p:sp>
      <p:sp>
        <p:nvSpPr>
          <p:cNvPr id="12" name="Rectangle 5"/>
          <p:cNvSpPr>
            <a:spLocks noGrp="1" noChangeArrowheads="1"/>
          </p:cNvSpPr>
          <p:nvPr>
            <p:ph type="sldNum" sz="quarter" idx="12"/>
          </p:nvPr>
        </p:nvSpPr>
        <p:spPr>
          <a:xfrm>
            <a:off x="6553200" y="6248400"/>
            <a:ext cx="1905000" cy="457200"/>
          </a:xfrm>
        </p:spPr>
        <p:txBody>
          <a:bodyPr/>
          <a:lstStyle>
            <a:lvl1pPr>
              <a:defRPr smtClean="0"/>
            </a:lvl1pPr>
          </a:lstStyle>
          <a:p>
            <a:pPr>
              <a:defRPr/>
            </a:pPr>
            <a:fld id="{751BC183-1AC4-2D45-AD54-2119F7BF90D2}"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295138752"/>
      </p:ext>
    </p:extLst>
  </p:cSld>
  <p:clrMapOvr>
    <a:masterClrMapping/>
  </p:clrMapOvr>
  <p:timing>
    <p:tnLst>
      <p:par>
        <p:cTn xmlns:p14="http://schemas.microsoft.com/office/powerpoint/2010/mai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6" name="Rectangle 8"/>
          <p:cNvSpPr>
            <a:spLocks noGrp="1" noChangeArrowheads="1"/>
          </p:cNvSpPr>
          <p:nvPr>
            <p:ph type="sldNum" sz="quarter" idx="12"/>
          </p:nvPr>
        </p:nvSpPr>
        <p:spPr>
          <a:ln/>
        </p:spPr>
        <p:txBody>
          <a:bodyPr/>
          <a:lstStyle>
            <a:lvl1pPr>
              <a:defRPr/>
            </a:lvl1pPr>
          </a:lstStyle>
          <a:p>
            <a:pPr>
              <a:defRPr/>
            </a:pPr>
            <a:fld id="{7EB14131-8D36-1744-8029-C2F9F5BB427B}"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40149699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6" name="Rectangle 8"/>
          <p:cNvSpPr>
            <a:spLocks noGrp="1" noChangeArrowheads="1"/>
          </p:cNvSpPr>
          <p:nvPr>
            <p:ph type="sldNum" sz="quarter" idx="12"/>
          </p:nvPr>
        </p:nvSpPr>
        <p:spPr>
          <a:ln/>
        </p:spPr>
        <p:txBody>
          <a:bodyPr/>
          <a:lstStyle>
            <a:lvl1pPr>
              <a:defRPr/>
            </a:lvl1pPr>
          </a:lstStyle>
          <a:p>
            <a:pPr>
              <a:defRPr/>
            </a:pPr>
            <a:fld id="{C9C08B38-081F-4A49-BBB5-03E00E35F285}"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11553972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7" name="Rectangle 8"/>
          <p:cNvSpPr>
            <a:spLocks noGrp="1" noChangeArrowheads="1"/>
          </p:cNvSpPr>
          <p:nvPr>
            <p:ph type="sldNum" sz="quarter" idx="12"/>
          </p:nvPr>
        </p:nvSpPr>
        <p:spPr>
          <a:ln/>
        </p:spPr>
        <p:txBody>
          <a:bodyPr/>
          <a:lstStyle>
            <a:lvl1pPr>
              <a:defRPr/>
            </a:lvl1pPr>
          </a:lstStyle>
          <a:p>
            <a:pPr>
              <a:defRPr/>
            </a:pPr>
            <a:fld id="{EBF512A6-AD4E-F74A-B337-B172F19B8C5F}"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1678568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8"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9" name="Rectangle 8"/>
          <p:cNvSpPr>
            <a:spLocks noGrp="1" noChangeArrowheads="1"/>
          </p:cNvSpPr>
          <p:nvPr>
            <p:ph type="sldNum" sz="quarter" idx="12"/>
          </p:nvPr>
        </p:nvSpPr>
        <p:spPr>
          <a:ln/>
        </p:spPr>
        <p:txBody>
          <a:bodyPr/>
          <a:lstStyle>
            <a:lvl1pPr>
              <a:defRPr/>
            </a:lvl1pPr>
          </a:lstStyle>
          <a:p>
            <a:pPr>
              <a:defRPr/>
            </a:pPr>
            <a:fld id="{85EB13D2-B451-6942-917E-2D951057D51B}"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27187292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4"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5" name="Rectangle 8"/>
          <p:cNvSpPr>
            <a:spLocks noGrp="1" noChangeArrowheads="1"/>
          </p:cNvSpPr>
          <p:nvPr>
            <p:ph type="sldNum" sz="quarter" idx="12"/>
          </p:nvPr>
        </p:nvSpPr>
        <p:spPr>
          <a:ln/>
        </p:spPr>
        <p:txBody>
          <a:bodyPr/>
          <a:lstStyle>
            <a:lvl1pPr>
              <a:defRPr/>
            </a:lvl1pPr>
          </a:lstStyle>
          <a:p>
            <a:pPr>
              <a:defRPr/>
            </a:pPr>
            <a:fld id="{BDE6CE62-D72F-C14F-94C7-A6AAE5A1E4F3}"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684221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6C7045-7FEA-7843-88C4-7BC2B21EB88F}"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9687870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3"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4" name="Rectangle 8"/>
          <p:cNvSpPr>
            <a:spLocks noGrp="1" noChangeArrowheads="1"/>
          </p:cNvSpPr>
          <p:nvPr>
            <p:ph type="sldNum" sz="quarter" idx="12"/>
          </p:nvPr>
        </p:nvSpPr>
        <p:spPr>
          <a:ln/>
        </p:spPr>
        <p:txBody>
          <a:bodyPr/>
          <a:lstStyle>
            <a:lvl1pPr>
              <a:defRPr/>
            </a:lvl1pPr>
          </a:lstStyle>
          <a:p>
            <a:pPr>
              <a:defRPr/>
            </a:pPr>
            <a:fld id="{B069BCB8-1091-AE4E-8B6D-FF1DB20B0C7A}"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15030602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7" name="Rectangle 8"/>
          <p:cNvSpPr>
            <a:spLocks noGrp="1" noChangeArrowheads="1"/>
          </p:cNvSpPr>
          <p:nvPr>
            <p:ph type="sldNum" sz="quarter" idx="12"/>
          </p:nvPr>
        </p:nvSpPr>
        <p:spPr>
          <a:ln/>
        </p:spPr>
        <p:txBody>
          <a:bodyPr/>
          <a:lstStyle>
            <a:lvl1pPr>
              <a:defRPr/>
            </a:lvl1pPr>
          </a:lstStyle>
          <a:p>
            <a:pPr>
              <a:defRPr/>
            </a:pPr>
            <a:fld id="{C52EA408-A023-7849-9C6B-E6FDC8A4D451}"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2348643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7" name="Rectangle 8"/>
          <p:cNvSpPr>
            <a:spLocks noGrp="1" noChangeArrowheads="1"/>
          </p:cNvSpPr>
          <p:nvPr>
            <p:ph type="sldNum" sz="quarter" idx="12"/>
          </p:nvPr>
        </p:nvSpPr>
        <p:spPr>
          <a:ln/>
        </p:spPr>
        <p:txBody>
          <a:bodyPr/>
          <a:lstStyle>
            <a:lvl1pPr>
              <a:defRPr/>
            </a:lvl1pPr>
          </a:lstStyle>
          <a:p>
            <a:pPr>
              <a:defRPr/>
            </a:pPr>
            <a:fld id="{A025B274-7C99-8947-8928-7A7C361F82A0}"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1671266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6" name="Rectangle 8"/>
          <p:cNvSpPr>
            <a:spLocks noGrp="1" noChangeArrowheads="1"/>
          </p:cNvSpPr>
          <p:nvPr>
            <p:ph type="sldNum" sz="quarter" idx="12"/>
          </p:nvPr>
        </p:nvSpPr>
        <p:spPr>
          <a:ln/>
        </p:spPr>
        <p:txBody>
          <a:bodyPr/>
          <a:lstStyle>
            <a:lvl1pPr>
              <a:defRPr/>
            </a:lvl1pPr>
          </a:lstStyle>
          <a:p>
            <a:pPr>
              <a:defRPr/>
            </a:pPr>
            <a:fld id="{8F0C844A-178E-8349-B329-4001EA0163F1}"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172810711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5"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6" name="Rectangle 8"/>
          <p:cNvSpPr>
            <a:spLocks noGrp="1" noChangeArrowheads="1"/>
          </p:cNvSpPr>
          <p:nvPr>
            <p:ph type="sldNum" sz="quarter" idx="12"/>
          </p:nvPr>
        </p:nvSpPr>
        <p:spPr>
          <a:ln/>
        </p:spPr>
        <p:txBody>
          <a:bodyPr/>
          <a:lstStyle>
            <a:lvl1pPr>
              <a:defRPr/>
            </a:lvl1pPr>
          </a:lstStyle>
          <a:p>
            <a:pPr>
              <a:defRPr/>
            </a:pPr>
            <a:fld id="{FDD7990C-CB60-2546-9610-A973FCE5FADE}"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54158311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31863" y="96838"/>
            <a:ext cx="7158037" cy="14128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49325" y="1981200"/>
            <a:ext cx="3754438"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dt" sz="half" idx="10"/>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6" name="Rectangle 7"/>
          <p:cNvSpPr>
            <a:spLocks noGrp="1" noChangeArrowheads="1"/>
          </p:cNvSpPr>
          <p:nvPr>
            <p:ph type="ftr" sz="quarter" idx="11"/>
          </p:nvPr>
        </p:nvSpPr>
        <p:spPr>
          <a:ln/>
        </p:spPr>
        <p:txBody>
          <a:bodyPr/>
          <a:lstStyle>
            <a:lvl1pPr>
              <a:defRPr/>
            </a:lvl1pPr>
          </a:lstStyle>
          <a:p>
            <a:pPr>
              <a:defRPr/>
            </a:pPr>
            <a:endParaRPr lang="en-US">
              <a:solidFill>
                <a:srgbClr val="E7E6CE"/>
              </a:solidFill>
              <a:latin typeface="Arial"/>
              <a:ea typeface="ＭＳ Ｐゴシック"/>
            </a:endParaRPr>
          </a:p>
        </p:txBody>
      </p:sp>
      <p:sp>
        <p:nvSpPr>
          <p:cNvPr id="7" name="Rectangle 8"/>
          <p:cNvSpPr>
            <a:spLocks noGrp="1" noChangeArrowheads="1"/>
          </p:cNvSpPr>
          <p:nvPr>
            <p:ph type="sldNum" sz="quarter" idx="12"/>
          </p:nvPr>
        </p:nvSpPr>
        <p:spPr>
          <a:ln/>
        </p:spPr>
        <p:txBody>
          <a:bodyPr/>
          <a:lstStyle>
            <a:lvl1pPr>
              <a:defRPr/>
            </a:lvl1pPr>
          </a:lstStyle>
          <a:p>
            <a:pPr>
              <a:defRPr/>
            </a:pPr>
            <a:fld id="{D6CB6084-B811-B543-85CD-0A40BC9F1E8A}" type="slidenum">
              <a:rPr lang="en-US">
                <a:solidFill>
                  <a:srgbClr val="E7E6CE"/>
                </a:solidFill>
                <a:latin typeface="Arial"/>
                <a:ea typeface="ＭＳ Ｐゴシック"/>
              </a:rPr>
              <a:pPr>
                <a:defRPr/>
              </a:pPr>
              <a:t>‹#›</a:t>
            </a:fld>
            <a:endParaRPr lang="en-US">
              <a:solidFill>
                <a:srgbClr val="E7E6CE"/>
              </a:solidFill>
              <a:latin typeface="Arial"/>
              <a:ea typeface="ＭＳ Ｐゴシック"/>
            </a:endParaRPr>
          </a:p>
        </p:txBody>
      </p:sp>
    </p:spTree>
    <p:extLst>
      <p:ext uri="{BB962C8B-B14F-4D97-AF65-F5344CB8AC3E}">
        <p14:creationId xmlns:p14="http://schemas.microsoft.com/office/powerpoint/2010/main" val="3280978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6C7045-7FEA-7843-88C4-7BC2B21EB88F}" type="datetimeFigureOut">
              <a:rPr lang="en-US" smtClean="0"/>
              <a:t>3/14/17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1993205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6C7045-7FEA-7843-88C4-7BC2B21EB88F}" type="datetimeFigureOut">
              <a:rPr lang="en-US" smtClean="0"/>
              <a:t>3/14/17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3472045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6C7045-7FEA-7843-88C4-7BC2B21EB88F}" type="datetimeFigureOut">
              <a:rPr lang="en-US" smtClean="0"/>
              <a:t>3/14/17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4267489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6C7045-7FEA-7843-88C4-7BC2B21EB88F}" type="datetimeFigureOut">
              <a:rPr lang="en-US" smtClean="0"/>
              <a:t>3/14/17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2775841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6C7045-7FEA-7843-88C4-7BC2B21EB88F}" type="datetimeFigureOut">
              <a:rPr lang="en-US" smtClean="0"/>
              <a:t>3/14/17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1496331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C7045-7FEA-7843-88C4-7BC2B21EB88F}" type="datetimeFigureOut">
              <a:rPr lang="en-US" smtClean="0"/>
              <a:t>3/14/17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24775945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6C7045-7FEA-7843-88C4-7BC2B21EB88F}" type="datetimeFigureOut">
              <a:rPr lang="en-US" smtClean="0"/>
              <a:t>3/14/17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DE281-F72D-334D-9202-76AA81F97ECB}" type="slidenum">
              <a:rPr lang="en-US" smtClean="0"/>
              <a:t>‹#›</a:t>
            </a:fld>
            <a:endParaRPr lang="en-US"/>
          </a:p>
        </p:txBody>
      </p:sp>
    </p:spTree>
    <p:extLst>
      <p:ext uri="{BB962C8B-B14F-4D97-AF65-F5344CB8AC3E}">
        <p14:creationId xmlns:p14="http://schemas.microsoft.com/office/powerpoint/2010/main" val="8410105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4.xml"/><Relationship Id="rId12" Type="http://schemas.openxmlformats.org/officeDocument/2006/relationships/slideLayout" Target="../slideLayouts/slideLayout25.xml"/><Relationship Id="rId13" Type="http://schemas.openxmlformats.org/officeDocument/2006/relationships/theme" Target="../theme/theme2.xml"/><Relationship Id="rId1" Type="http://schemas.openxmlformats.org/officeDocument/2006/relationships/slideLayout" Target="../slideLayouts/slideLayout14.xml"/><Relationship Id="rId2" Type="http://schemas.openxmlformats.org/officeDocument/2006/relationships/slideLayout" Target="../slideLayouts/slideLayout15.xml"/><Relationship Id="rId3" Type="http://schemas.openxmlformats.org/officeDocument/2006/relationships/slideLayout" Target="../slideLayouts/slideLayout16.xml"/><Relationship Id="rId4" Type="http://schemas.openxmlformats.org/officeDocument/2006/relationships/slideLayout" Target="../slideLayouts/slideLayout17.xml"/><Relationship Id="rId5" Type="http://schemas.openxmlformats.org/officeDocument/2006/relationships/slideLayout" Target="../slideLayouts/slideLayout18.xml"/><Relationship Id="rId6" Type="http://schemas.openxmlformats.org/officeDocument/2006/relationships/slideLayout" Target="../slideLayouts/slideLayout19.xml"/><Relationship Id="rId7" Type="http://schemas.openxmlformats.org/officeDocument/2006/relationships/slideLayout" Target="../slideLayouts/slideLayout20.xml"/><Relationship Id="rId8" Type="http://schemas.openxmlformats.org/officeDocument/2006/relationships/slideLayout" Target="../slideLayouts/slideLayout21.xml"/><Relationship Id="rId9" Type="http://schemas.openxmlformats.org/officeDocument/2006/relationships/slideLayout" Target="../slideLayouts/slideLayout22.xml"/><Relationship Id="rId10"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6C7045-7FEA-7843-88C4-7BC2B21EB88F}" type="datetimeFigureOut">
              <a:rPr lang="en-US" smtClean="0"/>
              <a:t>3/14/17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DE281-F72D-334D-9202-76AA81F97ECB}" type="slidenum">
              <a:rPr lang="en-US" smtClean="0"/>
              <a:t>‹#›</a:t>
            </a:fld>
            <a:endParaRPr lang="en-US"/>
          </a:p>
        </p:txBody>
      </p:sp>
    </p:spTree>
    <p:extLst>
      <p:ext uri="{BB962C8B-B14F-4D97-AF65-F5344CB8AC3E}">
        <p14:creationId xmlns:p14="http://schemas.microsoft.com/office/powerpoint/2010/main" val="17562191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 id="2147483674" r:id="rId1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1426" name="Rectangle 2"/>
          <p:cNvSpPr>
            <a:spLocks noChangeArrowheads="1"/>
          </p:cNvSpPr>
          <p:nvPr/>
        </p:nvSpPr>
        <p:spPr bwMode="auto">
          <a:xfrm>
            <a:off x="0" y="1377950"/>
            <a:ext cx="2133600" cy="1016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defTabSz="914400" fontAlgn="base">
              <a:spcBef>
                <a:spcPct val="0"/>
              </a:spcBef>
              <a:spcAft>
                <a:spcPct val="0"/>
              </a:spcAft>
              <a:defRPr/>
            </a:pPr>
            <a:endParaRPr lang="en-US" sz="2400">
              <a:solidFill>
                <a:srgbClr val="E7E6CE"/>
              </a:solidFill>
              <a:latin typeface="Times New Roman" charset="0"/>
              <a:ea typeface="ＭＳ Ｐゴシック" charset="0"/>
              <a:cs typeface="ＭＳ Ｐゴシック" charset="0"/>
            </a:endParaRPr>
          </a:p>
        </p:txBody>
      </p:sp>
      <p:sp>
        <p:nvSpPr>
          <p:cNvPr id="23142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defTabSz="914400" fontAlgn="base">
              <a:spcBef>
                <a:spcPct val="0"/>
              </a:spcBef>
              <a:spcAft>
                <a:spcPct val="0"/>
              </a:spcAft>
              <a:defRPr/>
            </a:pPr>
            <a:endParaRPr lang="en-US" sz="2400">
              <a:solidFill>
                <a:srgbClr val="E7E6CE"/>
              </a:solidFill>
              <a:latin typeface="Times New Roman" charset="0"/>
              <a:ea typeface="ＭＳ Ｐゴシック" charset="0"/>
              <a:cs typeface="ＭＳ Ｐゴシック" charset="0"/>
            </a:endParaRPr>
          </a:p>
        </p:txBody>
      </p:sp>
      <p:sp>
        <p:nvSpPr>
          <p:cNvPr id="231428" name="Rectangle 4"/>
          <p:cNvSpPr>
            <a:spLocks noGrp="1" noChangeArrowheads="1"/>
          </p:cNvSpPr>
          <p:nvPr>
            <p:ph type="title"/>
          </p:nvPr>
        </p:nvSpPr>
        <p:spPr bwMode="auto">
          <a:xfrm>
            <a:off x="931863" y="96838"/>
            <a:ext cx="7158037" cy="1412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231429" name="Rectangle 5"/>
          <p:cNvSpPr>
            <a:spLocks noGrp="1" noChangeArrowheads="1"/>
          </p:cNvSpPr>
          <p:nvPr>
            <p:ph type="body" idx="1"/>
          </p:nvPr>
        </p:nvSpPr>
        <p:spPr bwMode="auto">
          <a:xfrm>
            <a:off x="949325" y="1981200"/>
            <a:ext cx="7661275"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1430" name="Rectangle 6"/>
          <p:cNvSpPr>
            <a:spLocks noGrp="1" noChangeArrowheads="1"/>
          </p:cNvSpPr>
          <p:nvPr>
            <p:ph type="dt" sz="half" idx="2"/>
          </p:nvPr>
        </p:nvSpPr>
        <p:spPr bwMode="auto">
          <a:xfrm>
            <a:off x="94615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smtClean="0">
                <a:cs typeface="+mn-cs"/>
              </a:defRPr>
            </a:lvl1pPr>
          </a:lstStyle>
          <a:p>
            <a:pPr defTabSz="914400" fontAlgn="base">
              <a:spcBef>
                <a:spcPct val="0"/>
              </a:spcBef>
              <a:spcAft>
                <a:spcPct val="0"/>
              </a:spcAft>
              <a:defRPr/>
            </a:pPr>
            <a:endParaRPr lang="en-US">
              <a:solidFill>
                <a:srgbClr val="E7E6CE"/>
              </a:solidFill>
              <a:latin typeface="Arial" charset="0"/>
              <a:ea typeface="ＭＳ Ｐゴシック" charset="0"/>
            </a:endParaRPr>
          </a:p>
        </p:txBody>
      </p:sp>
      <p:sp>
        <p:nvSpPr>
          <p:cNvPr id="231431" name="Rectangle 7"/>
          <p:cNvSpPr>
            <a:spLocks noGrp="1" noChangeArrowheads="1"/>
          </p:cNvSpPr>
          <p:nvPr>
            <p:ph type="ftr" sz="quarter" idx="3"/>
          </p:nvPr>
        </p:nvSpPr>
        <p:spPr bwMode="auto">
          <a:xfrm>
            <a:off x="33528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000" smtClean="0">
                <a:cs typeface="+mn-cs"/>
              </a:defRPr>
            </a:lvl1pPr>
          </a:lstStyle>
          <a:p>
            <a:pPr defTabSz="914400" fontAlgn="base">
              <a:spcBef>
                <a:spcPct val="0"/>
              </a:spcBef>
              <a:spcAft>
                <a:spcPct val="0"/>
              </a:spcAft>
              <a:defRPr/>
            </a:pPr>
            <a:endParaRPr lang="en-US">
              <a:solidFill>
                <a:srgbClr val="E7E6CE"/>
              </a:solidFill>
              <a:latin typeface="Arial" charset="0"/>
              <a:ea typeface="ＭＳ Ｐゴシック" charset="0"/>
            </a:endParaRPr>
          </a:p>
        </p:txBody>
      </p:sp>
      <p:sp>
        <p:nvSpPr>
          <p:cNvPr id="231432" name="Rectangle 8"/>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000" smtClean="0">
                <a:cs typeface="+mn-cs"/>
              </a:defRPr>
            </a:lvl1pPr>
          </a:lstStyle>
          <a:p>
            <a:pPr defTabSz="914400" fontAlgn="base">
              <a:spcBef>
                <a:spcPct val="0"/>
              </a:spcBef>
              <a:spcAft>
                <a:spcPct val="0"/>
              </a:spcAft>
              <a:defRPr/>
            </a:pPr>
            <a:fld id="{88F64D72-6199-6E4D-BF5F-0C17942E81AB}" type="slidenum">
              <a:rPr lang="en-US">
                <a:solidFill>
                  <a:srgbClr val="E7E6CE"/>
                </a:solidFill>
                <a:latin typeface="Arial" charset="0"/>
                <a:ea typeface="ＭＳ Ｐゴシック" charset="0"/>
              </a:rPr>
              <a:pPr defTabSz="914400" fontAlgn="base">
                <a:spcBef>
                  <a:spcPct val="0"/>
                </a:spcBef>
                <a:spcAft>
                  <a:spcPct val="0"/>
                </a:spcAft>
                <a:defRPr/>
              </a:pPr>
              <a:t>‹#›</a:t>
            </a:fld>
            <a:endParaRPr lang="en-US">
              <a:solidFill>
                <a:srgbClr val="E7E6CE"/>
              </a:solidFill>
              <a:latin typeface="Arial" charset="0"/>
              <a:ea typeface="ＭＳ Ｐゴシック" charset="0"/>
            </a:endParaRPr>
          </a:p>
        </p:txBody>
      </p:sp>
      <p:sp>
        <p:nvSpPr>
          <p:cNvPr id="1033" name="Freeform 9"/>
          <p:cNvSpPr>
            <a:spLocks noChangeArrowheads="1"/>
          </p:cNvSpPr>
          <p:nvPr/>
        </p:nvSpPr>
        <p:spPr bwMode="auto">
          <a:xfrm>
            <a:off x="838200" y="561975"/>
            <a:ext cx="152400" cy="1066800"/>
          </a:xfrm>
          <a:custGeom>
            <a:avLst/>
            <a:gdLst>
              <a:gd name="T0" fmla="*/ 152400 w 1000"/>
              <a:gd name="T1" fmla="*/ 1066800 h 1000"/>
              <a:gd name="T2" fmla="*/ 0 w 1000"/>
              <a:gd name="T3" fmla="*/ 1066800 h 1000"/>
              <a:gd name="T4" fmla="*/ 0 w 1000"/>
              <a:gd name="T5" fmla="*/ 0 h 1000"/>
              <a:gd name="T6" fmla="*/ 152400 w 1000"/>
              <a:gd name="T7" fmla="*/ 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1034" name="Freeform 10"/>
          <p:cNvSpPr>
            <a:spLocks noChangeArrowheads="1"/>
          </p:cNvSpPr>
          <p:nvPr/>
        </p:nvSpPr>
        <p:spPr bwMode="auto">
          <a:xfrm>
            <a:off x="8262938" y="269875"/>
            <a:ext cx="152400" cy="1073150"/>
          </a:xfrm>
          <a:custGeom>
            <a:avLst/>
            <a:gdLst>
              <a:gd name="T0" fmla="*/ 0 w 1000"/>
              <a:gd name="T1" fmla="*/ 0 h 1000"/>
              <a:gd name="T2" fmla="*/ 152400 w 1000"/>
              <a:gd name="T3" fmla="*/ 0 h 1000"/>
              <a:gd name="T4" fmla="*/ 152400 w 1000"/>
              <a:gd name="T5" fmla="*/ 1073150 h 1000"/>
              <a:gd name="T6" fmla="*/ 0 w 1000"/>
              <a:gd name="T7" fmla="*/ 1073150 h 10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330933165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1429">
                                            <p:txEl>
                                              <p:pRg st="0" end="0"/>
                                            </p:txEl>
                                          </p:spTgt>
                                        </p:tgtEl>
                                        <p:attrNameLst>
                                          <p:attrName>style.visibility</p:attrName>
                                        </p:attrNameLst>
                                      </p:cBhvr>
                                      <p:to>
                                        <p:strVal val="visible"/>
                                      </p:to>
                                    </p:set>
                                    <p:animEffect transition="in" filter="fade">
                                      <p:cBhvr>
                                        <p:cTn id="7" dur="500"/>
                                        <p:tgtEl>
                                          <p:spTgt spid="231429">
                                            <p:txEl>
                                              <p:pRg st="0" end="0"/>
                                            </p:txEl>
                                          </p:spTgt>
                                        </p:tgtEl>
                                      </p:cBhvr>
                                    </p:animEffect>
                                    <p:anim calcmode="lin" valueType="num">
                                      <p:cBhvr>
                                        <p:cTn id="8" dur="500" fill="hold"/>
                                        <p:tgtEl>
                                          <p:spTgt spid="231429">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23142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31429">
                                            <p:txEl>
                                              <p:pRg st="1" end="1"/>
                                            </p:txEl>
                                          </p:spTgt>
                                        </p:tgtEl>
                                        <p:attrNameLst>
                                          <p:attrName>style.visibility</p:attrName>
                                        </p:attrNameLst>
                                      </p:cBhvr>
                                      <p:to>
                                        <p:strVal val="visible"/>
                                      </p:to>
                                    </p:set>
                                    <p:animEffect transition="in" filter="fade">
                                      <p:cBhvr>
                                        <p:cTn id="12" dur="1000"/>
                                        <p:tgtEl>
                                          <p:spTgt spid="231429">
                                            <p:txEl>
                                              <p:pRg st="1" end="1"/>
                                            </p:txEl>
                                          </p:spTgt>
                                        </p:tgtEl>
                                      </p:cBhvr>
                                    </p:animEffect>
                                    <p:anim calcmode="lin" valueType="num">
                                      <p:cBhvr>
                                        <p:cTn id="13" dur="1000" fill="hold"/>
                                        <p:tgtEl>
                                          <p:spTgt spid="23142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31429">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231429">
                                            <p:txEl>
                                              <p:pRg st="2" end="2"/>
                                            </p:txEl>
                                          </p:spTgt>
                                        </p:tgtEl>
                                        <p:attrNameLst>
                                          <p:attrName>style.visibility</p:attrName>
                                        </p:attrNameLst>
                                      </p:cBhvr>
                                      <p:to>
                                        <p:strVal val="visible"/>
                                      </p:to>
                                    </p:set>
                                    <p:animEffect transition="in" filter="fade">
                                      <p:cBhvr>
                                        <p:cTn id="17" dur="1000"/>
                                        <p:tgtEl>
                                          <p:spTgt spid="231429">
                                            <p:txEl>
                                              <p:pRg st="2" end="2"/>
                                            </p:txEl>
                                          </p:spTgt>
                                        </p:tgtEl>
                                      </p:cBhvr>
                                    </p:animEffect>
                                    <p:anim calcmode="lin" valueType="num">
                                      <p:cBhvr>
                                        <p:cTn id="18" dur="1000" fill="hold"/>
                                        <p:tgtEl>
                                          <p:spTgt spid="231429">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31429">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231429">
                                            <p:txEl>
                                              <p:pRg st="3" end="3"/>
                                            </p:txEl>
                                          </p:spTgt>
                                        </p:tgtEl>
                                        <p:attrNameLst>
                                          <p:attrName>style.visibility</p:attrName>
                                        </p:attrNameLst>
                                      </p:cBhvr>
                                      <p:to>
                                        <p:strVal val="visible"/>
                                      </p:to>
                                    </p:set>
                                    <p:animEffect transition="in" filter="fade">
                                      <p:cBhvr>
                                        <p:cTn id="22" dur="1000"/>
                                        <p:tgtEl>
                                          <p:spTgt spid="231429">
                                            <p:txEl>
                                              <p:pRg st="3" end="3"/>
                                            </p:txEl>
                                          </p:spTgt>
                                        </p:tgtEl>
                                      </p:cBhvr>
                                    </p:animEffect>
                                    <p:anim calcmode="lin" valueType="num">
                                      <p:cBhvr>
                                        <p:cTn id="23" dur="1000" fill="hold"/>
                                        <p:tgtEl>
                                          <p:spTgt spid="231429">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231429">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0"/>
                                  </p:stCondLst>
                                  <p:childTnLst>
                                    <p:set>
                                      <p:cBhvr>
                                        <p:cTn id="26" dur="1" fill="hold">
                                          <p:stCondLst>
                                            <p:cond delay="0"/>
                                          </p:stCondLst>
                                        </p:cTn>
                                        <p:tgtEl>
                                          <p:spTgt spid="231429">
                                            <p:txEl>
                                              <p:pRg st="4" end="4"/>
                                            </p:txEl>
                                          </p:spTgt>
                                        </p:tgtEl>
                                        <p:attrNameLst>
                                          <p:attrName>style.visibility</p:attrName>
                                        </p:attrNameLst>
                                      </p:cBhvr>
                                      <p:to>
                                        <p:strVal val="visible"/>
                                      </p:to>
                                    </p:set>
                                    <p:animEffect transition="in" filter="fade">
                                      <p:cBhvr>
                                        <p:cTn id="27" dur="1000"/>
                                        <p:tgtEl>
                                          <p:spTgt spid="231429">
                                            <p:txEl>
                                              <p:pRg st="4" end="4"/>
                                            </p:txEl>
                                          </p:spTgt>
                                        </p:tgtEl>
                                      </p:cBhvr>
                                    </p:animEffect>
                                    <p:anim calcmode="lin" valueType="num">
                                      <p:cBhvr>
                                        <p:cTn id="28" dur="1000" fill="hold"/>
                                        <p:tgtEl>
                                          <p:spTgt spid="231429">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231429">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9" grpId="0" build="p">
        <p:tmplLst>
          <p:tmpl lvl="1">
            <p:tnLst>
              <p:par>
                <p:cTn xmlns:p14="http://schemas.microsoft.com/office/powerpoint/2010/main" presetID="42" presetClass="entr" presetSubtype="0" fill="hold" nodeType="clickEffect">
                  <p:stCondLst>
                    <p:cond delay="0"/>
                  </p:stCondLst>
                  <p:childTnLst>
                    <p:set>
                      <p:cBhvr>
                        <p:cTn dur="1" fill="hold">
                          <p:stCondLst>
                            <p:cond delay="0"/>
                          </p:stCondLst>
                        </p:cTn>
                        <p:tgtEl>
                          <p:spTgt spid="231429"/>
                        </p:tgtEl>
                        <p:attrNameLst>
                          <p:attrName>style.visibility</p:attrName>
                        </p:attrNameLst>
                      </p:cBhvr>
                      <p:to>
                        <p:strVal val="visible"/>
                      </p:to>
                    </p:set>
                    <p:animEffect transition="in" filter="fade">
                      <p:cBhvr>
                        <p:cTn dur="500"/>
                        <p:tgtEl>
                          <p:spTgt spid="231429"/>
                        </p:tgtEl>
                      </p:cBhvr>
                    </p:animEffect>
                    <p:anim calcmode="lin" valueType="num">
                      <p:cBhvr>
                        <p:cTn dur="500" fill="hold"/>
                        <p:tgtEl>
                          <p:spTgt spid="231429"/>
                        </p:tgtEl>
                        <p:attrNameLst>
                          <p:attrName>ppt_x</p:attrName>
                        </p:attrNameLst>
                      </p:cBhvr>
                      <p:tavLst>
                        <p:tav tm="0">
                          <p:val>
                            <p:strVal val="#ppt_x"/>
                          </p:val>
                        </p:tav>
                        <p:tav tm="100000">
                          <p:val>
                            <p:strVal val="#ppt_x"/>
                          </p:val>
                        </p:tav>
                      </p:tavLst>
                    </p:anim>
                    <p:anim calcmode="lin" valueType="num">
                      <p:cBhvr>
                        <p:cTn dur="500" fill="hold"/>
                        <p:tgtEl>
                          <p:spTgt spid="231429"/>
                        </p:tgtEl>
                        <p:attrNameLst>
                          <p:attrName>ppt_y</p:attrName>
                        </p:attrNameLst>
                      </p:cBhvr>
                      <p:tavLst>
                        <p:tav tm="0">
                          <p:val>
                            <p:strVal val="#ppt_y+.1"/>
                          </p:val>
                        </p:tav>
                        <p:tav tm="100000">
                          <p:val>
                            <p:strVal val="#ppt_y"/>
                          </p:val>
                        </p:tav>
                      </p:tavLst>
                    </p:anim>
                  </p:childTnLst>
                </p:cTn>
              </p:par>
            </p:tnLst>
          </p:tmpl>
          <p:tmpl lvl="2">
            <p:tnLst>
              <p:par>
                <p:cTn xmlns:p14="http://schemas.microsoft.com/office/powerpoint/2010/main" presetID="42" presetClass="entr" presetSubtype="0" fill="hold" nodeType="withEffect">
                  <p:stCondLst>
                    <p:cond delay="0"/>
                  </p:stCondLst>
                  <p:childTnLst>
                    <p:set>
                      <p:cBhvr>
                        <p:cTn dur="1" fill="hold">
                          <p:stCondLst>
                            <p:cond delay="0"/>
                          </p:stCondLst>
                        </p:cTn>
                        <p:tgtEl>
                          <p:spTgt spid="231429"/>
                        </p:tgtEl>
                        <p:attrNameLst>
                          <p:attrName>style.visibility</p:attrName>
                        </p:attrNameLst>
                      </p:cBhvr>
                      <p:to>
                        <p:strVal val="visible"/>
                      </p:to>
                    </p:set>
                    <p:animEffect transition="in" filter="fade">
                      <p:cBhvr>
                        <p:cTn dur="1000"/>
                        <p:tgtEl>
                          <p:spTgt spid="231429"/>
                        </p:tgtEl>
                      </p:cBhvr>
                    </p:animEffect>
                    <p:anim calcmode="lin" valueType="num">
                      <p:cBhvr>
                        <p:cTn dur="1000" fill="hold"/>
                        <p:tgtEl>
                          <p:spTgt spid="231429"/>
                        </p:tgtEl>
                        <p:attrNameLst>
                          <p:attrName>ppt_x</p:attrName>
                        </p:attrNameLst>
                      </p:cBhvr>
                      <p:tavLst>
                        <p:tav tm="0">
                          <p:val>
                            <p:strVal val="#ppt_x"/>
                          </p:val>
                        </p:tav>
                        <p:tav tm="100000">
                          <p:val>
                            <p:strVal val="#ppt_x"/>
                          </p:val>
                        </p:tav>
                      </p:tavLst>
                    </p:anim>
                    <p:anim calcmode="lin" valueType="num">
                      <p:cBhvr>
                        <p:cTn dur="1000" fill="hold"/>
                        <p:tgtEl>
                          <p:spTgt spid="231429"/>
                        </p:tgtEl>
                        <p:attrNameLst>
                          <p:attrName>ppt_y</p:attrName>
                        </p:attrNameLst>
                      </p:cBhvr>
                      <p:tavLst>
                        <p:tav tm="0">
                          <p:val>
                            <p:strVal val="#ppt_y+.1"/>
                          </p:val>
                        </p:tav>
                        <p:tav tm="100000">
                          <p:val>
                            <p:strVal val="#ppt_y"/>
                          </p:val>
                        </p:tav>
                      </p:tavLst>
                    </p:anim>
                  </p:childTnLst>
                </p:cTn>
              </p:par>
            </p:tnLst>
          </p:tmpl>
          <p:tmpl lvl="3">
            <p:tnLst>
              <p:par>
                <p:cTn xmlns:p14="http://schemas.microsoft.com/office/powerpoint/2010/main" presetID="42" presetClass="entr" presetSubtype="0" fill="hold" nodeType="withEffect">
                  <p:stCondLst>
                    <p:cond delay="0"/>
                  </p:stCondLst>
                  <p:childTnLst>
                    <p:set>
                      <p:cBhvr>
                        <p:cTn dur="1" fill="hold">
                          <p:stCondLst>
                            <p:cond delay="0"/>
                          </p:stCondLst>
                        </p:cTn>
                        <p:tgtEl>
                          <p:spTgt spid="231429"/>
                        </p:tgtEl>
                        <p:attrNameLst>
                          <p:attrName>style.visibility</p:attrName>
                        </p:attrNameLst>
                      </p:cBhvr>
                      <p:to>
                        <p:strVal val="visible"/>
                      </p:to>
                    </p:set>
                    <p:animEffect transition="in" filter="fade">
                      <p:cBhvr>
                        <p:cTn dur="1000"/>
                        <p:tgtEl>
                          <p:spTgt spid="231429"/>
                        </p:tgtEl>
                      </p:cBhvr>
                    </p:animEffect>
                    <p:anim calcmode="lin" valueType="num">
                      <p:cBhvr>
                        <p:cTn dur="1000" fill="hold"/>
                        <p:tgtEl>
                          <p:spTgt spid="231429"/>
                        </p:tgtEl>
                        <p:attrNameLst>
                          <p:attrName>ppt_x</p:attrName>
                        </p:attrNameLst>
                      </p:cBhvr>
                      <p:tavLst>
                        <p:tav tm="0">
                          <p:val>
                            <p:strVal val="#ppt_x"/>
                          </p:val>
                        </p:tav>
                        <p:tav tm="100000">
                          <p:val>
                            <p:strVal val="#ppt_x"/>
                          </p:val>
                        </p:tav>
                      </p:tavLst>
                    </p:anim>
                    <p:anim calcmode="lin" valueType="num">
                      <p:cBhvr>
                        <p:cTn dur="1000" fill="hold"/>
                        <p:tgtEl>
                          <p:spTgt spid="231429"/>
                        </p:tgtEl>
                        <p:attrNameLst>
                          <p:attrName>ppt_y</p:attrName>
                        </p:attrNameLst>
                      </p:cBhvr>
                      <p:tavLst>
                        <p:tav tm="0">
                          <p:val>
                            <p:strVal val="#ppt_y+.1"/>
                          </p:val>
                        </p:tav>
                        <p:tav tm="100000">
                          <p:val>
                            <p:strVal val="#ppt_y"/>
                          </p:val>
                        </p:tav>
                      </p:tavLst>
                    </p:anim>
                  </p:childTnLst>
                </p:cTn>
              </p:par>
            </p:tnLst>
          </p:tmpl>
          <p:tmpl lvl="4">
            <p:tnLst>
              <p:par>
                <p:cTn xmlns:p14="http://schemas.microsoft.com/office/powerpoint/2010/main" presetID="42" presetClass="entr" presetSubtype="0" fill="hold" nodeType="withEffect">
                  <p:stCondLst>
                    <p:cond delay="0"/>
                  </p:stCondLst>
                  <p:childTnLst>
                    <p:set>
                      <p:cBhvr>
                        <p:cTn dur="1" fill="hold">
                          <p:stCondLst>
                            <p:cond delay="0"/>
                          </p:stCondLst>
                        </p:cTn>
                        <p:tgtEl>
                          <p:spTgt spid="231429"/>
                        </p:tgtEl>
                        <p:attrNameLst>
                          <p:attrName>style.visibility</p:attrName>
                        </p:attrNameLst>
                      </p:cBhvr>
                      <p:to>
                        <p:strVal val="visible"/>
                      </p:to>
                    </p:set>
                    <p:animEffect transition="in" filter="fade">
                      <p:cBhvr>
                        <p:cTn dur="1000"/>
                        <p:tgtEl>
                          <p:spTgt spid="231429"/>
                        </p:tgtEl>
                      </p:cBhvr>
                    </p:animEffect>
                    <p:anim calcmode="lin" valueType="num">
                      <p:cBhvr>
                        <p:cTn dur="1000" fill="hold"/>
                        <p:tgtEl>
                          <p:spTgt spid="231429"/>
                        </p:tgtEl>
                        <p:attrNameLst>
                          <p:attrName>ppt_x</p:attrName>
                        </p:attrNameLst>
                      </p:cBhvr>
                      <p:tavLst>
                        <p:tav tm="0">
                          <p:val>
                            <p:strVal val="#ppt_x"/>
                          </p:val>
                        </p:tav>
                        <p:tav tm="100000">
                          <p:val>
                            <p:strVal val="#ppt_x"/>
                          </p:val>
                        </p:tav>
                      </p:tavLst>
                    </p:anim>
                    <p:anim calcmode="lin" valueType="num">
                      <p:cBhvr>
                        <p:cTn dur="1000" fill="hold"/>
                        <p:tgtEl>
                          <p:spTgt spid="231429"/>
                        </p:tgtEl>
                        <p:attrNameLst>
                          <p:attrName>ppt_y</p:attrName>
                        </p:attrNameLst>
                      </p:cBhvr>
                      <p:tavLst>
                        <p:tav tm="0">
                          <p:val>
                            <p:strVal val="#ppt_y+.1"/>
                          </p:val>
                        </p:tav>
                        <p:tav tm="100000">
                          <p:val>
                            <p:strVal val="#ppt_y"/>
                          </p:val>
                        </p:tav>
                      </p:tavLst>
                    </p:anim>
                  </p:childTnLst>
                </p:cTn>
              </p:par>
            </p:tnLst>
          </p:tmpl>
          <p:tmpl lvl="5">
            <p:tnLst>
              <p:par>
                <p:cTn xmlns:p14="http://schemas.microsoft.com/office/powerpoint/2010/main" presetID="42" presetClass="entr" presetSubtype="0" fill="hold" nodeType="withEffect">
                  <p:stCondLst>
                    <p:cond delay="0"/>
                  </p:stCondLst>
                  <p:childTnLst>
                    <p:set>
                      <p:cBhvr>
                        <p:cTn dur="1" fill="hold">
                          <p:stCondLst>
                            <p:cond delay="0"/>
                          </p:stCondLst>
                        </p:cTn>
                        <p:tgtEl>
                          <p:spTgt spid="231429"/>
                        </p:tgtEl>
                        <p:attrNameLst>
                          <p:attrName>style.visibility</p:attrName>
                        </p:attrNameLst>
                      </p:cBhvr>
                      <p:to>
                        <p:strVal val="visible"/>
                      </p:to>
                    </p:set>
                    <p:animEffect transition="in" filter="fade">
                      <p:cBhvr>
                        <p:cTn dur="1000"/>
                        <p:tgtEl>
                          <p:spTgt spid="231429"/>
                        </p:tgtEl>
                      </p:cBhvr>
                    </p:animEffect>
                    <p:anim calcmode="lin" valueType="num">
                      <p:cBhvr>
                        <p:cTn dur="1000" fill="hold"/>
                        <p:tgtEl>
                          <p:spTgt spid="231429"/>
                        </p:tgtEl>
                        <p:attrNameLst>
                          <p:attrName>ppt_x</p:attrName>
                        </p:attrNameLst>
                      </p:cBhvr>
                      <p:tavLst>
                        <p:tav tm="0">
                          <p:val>
                            <p:strVal val="#ppt_x"/>
                          </p:val>
                        </p:tav>
                        <p:tav tm="100000">
                          <p:val>
                            <p:strVal val="#ppt_x"/>
                          </p:val>
                        </p:tav>
                      </p:tavLst>
                    </p:anim>
                    <p:anim calcmode="lin" valueType="num">
                      <p:cBhvr>
                        <p:cTn dur="1000" fill="hold"/>
                        <p:tgtEl>
                          <p:spTgt spid="231429"/>
                        </p:tgtEl>
                        <p:attrNameLst>
                          <p:attrName>ppt_y</p:attrName>
                        </p:attrNameLst>
                      </p:cBhvr>
                      <p:tavLst>
                        <p:tav tm="0">
                          <p:val>
                            <p:strVal val="#ppt_y+.1"/>
                          </p:val>
                        </p:tav>
                        <p:tav tm="100000">
                          <p:val>
                            <p:strVal val="#ppt_y"/>
                          </p:val>
                        </p:tav>
                      </p:tavLst>
                    </p:anim>
                  </p:childTnLst>
                </p:cTn>
              </p:par>
            </p:tnLst>
          </p:tmpl>
        </p:tmplLst>
      </p:bldP>
    </p:bldLst>
  </p:timing>
  <p:hf hdr="0" ftr="0" dt="0"/>
  <p:txStyles>
    <p:titleStyle>
      <a:lvl1pPr algn="l" rtl="0" eaLnBrk="0" fontAlgn="base" hangingPunct="0">
        <a:spcBef>
          <a:spcPct val="0"/>
        </a:spcBef>
        <a:spcAft>
          <a:spcPct val="0"/>
        </a:spcAft>
        <a:defRPr sz="4000">
          <a:solidFill>
            <a:schemeClr val="tx2"/>
          </a:solidFill>
          <a:latin typeface="+mj-lt"/>
          <a:ea typeface="+mj-ea"/>
          <a:cs typeface="ＭＳ Ｐゴシック" charset="0"/>
        </a:defRPr>
      </a:lvl1pPr>
      <a:lvl2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2pPr>
      <a:lvl3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3pPr>
      <a:lvl4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4pPr>
      <a:lvl5pPr algn="l" rtl="0" eaLnBrk="0" fontAlgn="base" hangingPunct="0">
        <a:spcBef>
          <a:spcPct val="0"/>
        </a:spcBef>
        <a:spcAft>
          <a:spcPct val="0"/>
        </a:spcAft>
        <a:defRPr sz="4000">
          <a:solidFill>
            <a:schemeClr val="tx2"/>
          </a:solidFill>
          <a:latin typeface="Arial" charset="0"/>
          <a:ea typeface="ＭＳ Ｐゴシック" charset="0"/>
          <a:cs typeface="ＭＳ Ｐゴシック" charset="0"/>
        </a:defRPr>
      </a:lvl5pPr>
      <a:lvl6pPr marL="457200" algn="l" rtl="0" fontAlgn="base">
        <a:spcBef>
          <a:spcPct val="0"/>
        </a:spcBef>
        <a:spcAft>
          <a:spcPct val="0"/>
        </a:spcAft>
        <a:defRPr sz="4000">
          <a:solidFill>
            <a:schemeClr val="tx2"/>
          </a:solidFill>
          <a:latin typeface="Arial" charset="0"/>
          <a:ea typeface="ＭＳ Ｐゴシック" charset="0"/>
        </a:defRPr>
      </a:lvl6pPr>
      <a:lvl7pPr marL="914400" algn="l" rtl="0" fontAlgn="base">
        <a:spcBef>
          <a:spcPct val="0"/>
        </a:spcBef>
        <a:spcAft>
          <a:spcPct val="0"/>
        </a:spcAft>
        <a:defRPr sz="4000">
          <a:solidFill>
            <a:schemeClr val="tx2"/>
          </a:solidFill>
          <a:latin typeface="Arial" charset="0"/>
          <a:ea typeface="ＭＳ Ｐゴシック" charset="0"/>
        </a:defRPr>
      </a:lvl7pPr>
      <a:lvl8pPr marL="1371600" algn="l" rtl="0" fontAlgn="base">
        <a:spcBef>
          <a:spcPct val="0"/>
        </a:spcBef>
        <a:spcAft>
          <a:spcPct val="0"/>
        </a:spcAft>
        <a:defRPr sz="4000">
          <a:solidFill>
            <a:schemeClr val="tx2"/>
          </a:solidFill>
          <a:latin typeface="Arial" charset="0"/>
          <a:ea typeface="ＭＳ Ｐゴシック" charset="0"/>
        </a:defRPr>
      </a:lvl8pPr>
      <a:lvl9pPr marL="1828800" algn="l" rtl="0" fontAlgn="base">
        <a:spcBef>
          <a:spcPct val="0"/>
        </a:spcBef>
        <a:spcAft>
          <a:spcPct val="0"/>
        </a:spcAft>
        <a:defRPr sz="4000">
          <a:solidFill>
            <a:schemeClr val="tx2"/>
          </a:solidFill>
          <a:latin typeface="Arial" charset="0"/>
          <a:ea typeface="ＭＳ Ｐゴシック" charset="0"/>
        </a:defRPr>
      </a:lvl9pPr>
    </p:titleStyle>
    <p:bodyStyle>
      <a:lvl1pPr marL="447675" indent="-447675" algn="l" rtl="0" eaLnBrk="0" fontAlgn="base" hangingPunct="0">
        <a:spcBef>
          <a:spcPct val="20000"/>
        </a:spcBef>
        <a:spcAft>
          <a:spcPct val="0"/>
        </a:spcAft>
        <a:buClr>
          <a:schemeClr val="accent1"/>
        </a:buClr>
        <a:buSzPct val="70000"/>
        <a:buFont typeface="Wingdings" charset="0"/>
        <a:buChar char="n"/>
        <a:defRPr sz="3200">
          <a:solidFill>
            <a:schemeClr val="tx1"/>
          </a:solidFill>
          <a:latin typeface="+mn-lt"/>
          <a:ea typeface="+mn-ea"/>
          <a:cs typeface="ＭＳ Ｐゴシック" charset="0"/>
        </a:defRPr>
      </a:lvl1pPr>
      <a:lvl2pPr marL="889000" indent="-439738" algn="l" rtl="0" eaLnBrk="0" fontAlgn="base" hangingPunct="0">
        <a:spcBef>
          <a:spcPct val="20000"/>
        </a:spcBef>
        <a:spcAft>
          <a:spcPct val="0"/>
        </a:spcAft>
        <a:buClr>
          <a:schemeClr val="hlink"/>
        </a:buClr>
        <a:buSzPct val="65000"/>
        <a:buFont typeface="Wingdings" charset="0"/>
        <a:buChar char="¡"/>
        <a:defRPr sz="2800">
          <a:solidFill>
            <a:schemeClr val="tx1"/>
          </a:solidFill>
          <a:latin typeface="+mn-lt"/>
          <a:ea typeface="+mn-ea"/>
        </a:defRPr>
      </a:lvl2pPr>
      <a:lvl3pPr marL="1293813" indent="-403225" algn="l" rtl="0" eaLnBrk="0" fontAlgn="base" hangingPunct="0">
        <a:spcBef>
          <a:spcPct val="20000"/>
        </a:spcBef>
        <a:spcAft>
          <a:spcPct val="0"/>
        </a:spcAft>
        <a:buClr>
          <a:schemeClr val="accent1"/>
        </a:buClr>
        <a:buSzPct val="70000"/>
        <a:buFont typeface="Wingdings" charset="0"/>
        <a:buChar char="n"/>
        <a:defRPr sz="2400">
          <a:solidFill>
            <a:schemeClr val="tx1"/>
          </a:solidFill>
          <a:latin typeface="+mn-lt"/>
          <a:ea typeface="+mn-ea"/>
        </a:defRPr>
      </a:lvl3pPr>
      <a:lvl4pPr marL="1681163" indent="-385763" algn="l" rtl="0" eaLnBrk="0" fontAlgn="base" hangingPunct="0">
        <a:spcBef>
          <a:spcPct val="20000"/>
        </a:spcBef>
        <a:spcAft>
          <a:spcPct val="0"/>
        </a:spcAft>
        <a:buClr>
          <a:schemeClr val="hlink"/>
        </a:buClr>
        <a:buSzPct val="75000"/>
        <a:buFont typeface="Wingdings" charset="0"/>
        <a:buChar char="¡"/>
        <a:defRPr sz="2000">
          <a:solidFill>
            <a:schemeClr val="tx1"/>
          </a:solidFill>
          <a:latin typeface="+mn-lt"/>
          <a:ea typeface="+mn-ea"/>
        </a:defRPr>
      </a:lvl4pPr>
      <a:lvl5pPr marL="2070100" indent="-387350" algn="l" rtl="0" eaLnBrk="0" fontAlgn="base" hangingPunct="0">
        <a:spcBef>
          <a:spcPct val="20000"/>
        </a:spcBef>
        <a:spcAft>
          <a:spcPct val="0"/>
        </a:spcAft>
        <a:buClr>
          <a:schemeClr val="accent1"/>
        </a:buClr>
        <a:buSzPct val="70000"/>
        <a:buFont typeface="Wingdings" charset="0"/>
        <a:buChar char="n"/>
        <a:defRPr sz="2000">
          <a:solidFill>
            <a:schemeClr val="tx1"/>
          </a:solidFill>
          <a:latin typeface="+mn-lt"/>
          <a:ea typeface="+mn-ea"/>
        </a:defRPr>
      </a:lvl5pPr>
      <a:lvl6pPr marL="2527300" indent="-387350" algn="l" rtl="0" fontAlgn="base">
        <a:spcBef>
          <a:spcPct val="20000"/>
        </a:spcBef>
        <a:spcAft>
          <a:spcPct val="0"/>
        </a:spcAft>
        <a:buClr>
          <a:schemeClr val="accent1"/>
        </a:buClr>
        <a:buSzPct val="70000"/>
        <a:buFont typeface="Wingdings" charset="0"/>
        <a:buChar char="n"/>
        <a:defRPr sz="2000">
          <a:solidFill>
            <a:schemeClr val="tx1"/>
          </a:solidFill>
          <a:latin typeface="+mn-lt"/>
          <a:ea typeface="+mn-ea"/>
        </a:defRPr>
      </a:lvl6pPr>
      <a:lvl7pPr marL="2984500" indent="-387350" algn="l" rtl="0" fontAlgn="base">
        <a:spcBef>
          <a:spcPct val="20000"/>
        </a:spcBef>
        <a:spcAft>
          <a:spcPct val="0"/>
        </a:spcAft>
        <a:buClr>
          <a:schemeClr val="accent1"/>
        </a:buClr>
        <a:buSzPct val="70000"/>
        <a:buFont typeface="Wingdings" charset="0"/>
        <a:buChar char="n"/>
        <a:defRPr sz="2000">
          <a:solidFill>
            <a:schemeClr val="tx1"/>
          </a:solidFill>
          <a:latin typeface="+mn-lt"/>
          <a:ea typeface="+mn-ea"/>
        </a:defRPr>
      </a:lvl7pPr>
      <a:lvl8pPr marL="3441700" indent="-387350" algn="l" rtl="0" fontAlgn="base">
        <a:spcBef>
          <a:spcPct val="20000"/>
        </a:spcBef>
        <a:spcAft>
          <a:spcPct val="0"/>
        </a:spcAft>
        <a:buClr>
          <a:schemeClr val="accent1"/>
        </a:buClr>
        <a:buSzPct val="70000"/>
        <a:buFont typeface="Wingdings" charset="0"/>
        <a:buChar char="n"/>
        <a:defRPr sz="2000">
          <a:solidFill>
            <a:schemeClr val="tx1"/>
          </a:solidFill>
          <a:latin typeface="+mn-lt"/>
          <a:ea typeface="+mn-ea"/>
        </a:defRPr>
      </a:lvl8pPr>
      <a:lvl9pPr marL="3898900" indent="-387350" algn="l" rtl="0" fontAlgn="base">
        <a:spcBef>
          <a:spcPct val="20000"/>
        </a:spcBef>
        <a:spcAft>
          <a:spcPct val="0"/>
        </a:spcAft>
        <a:buClr>
          <a:schemeClr val="accent1"/>
        </a:buClr>
        <a:buSzPct val="70000"/>
        <a:buFont typeface="Wingdings" charset="0"/>
        <a:buChar char="n"/>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 Id="rId3" Type="http://schemas.openxmlformats.org/officeDocument/2006/relationships/image" Target="../media/image1.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2.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https://www.youtube.com/watch?v=MxEauRq1WxQ"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Civil Rights Movement-Key Concepts</a:t>
            </a:r>
            <a:endParaRPr lang="en-US" dirty="0"/>
          </a:p>
        </p:txBody>
      </p:sp>
      <p:sp>
        <p:nvSpPr>
          <p:cNvPr id="3" name="Subtitle 2"/>
          <p:cNvSpPr>
            <a:spLocks noGrp="1"/>
          </p:cNvSpPr>
          <p:nvPr>
            <p:ph type="subTitle" idx="1"/>
          </p:nvPr>
        </p:nvSpPr>
        <p:spPr/>
        <p:txBody>
          <a:bodyPr/>
          <a:lstStyle/>
          <a:p>
            <a:r>
              <a:rPr lang="en-US" dirty="0" smtClean="0"/>
              <a:t>Mr. Winchell</a:t>
            </a:r>
          </a:p>
          <a:p>
            <a:r>
              <a:rPr lang="en-US" dirty="0" smtClean="0"/>
              <a:t>APUSH</a:t>
            </a:r>
          </a:p>
          <a:p>
            <a:r>
              <a:rPr lang="en-US" dirty="0" smtClean="0"/>
              <a:t>Period 8</a:t>
            </a:r>
            <a:endParaRPr lang="en-US" dirty="0"/>
          </a:p>
        </p:txBody>
      </p:sp>
    </p:spTree>
    <p:extLst>
      <p:ext uri="{BB962C8B-B14F-4D97-AF65-F5344CB8AC3E}">
        <p14:creationId xmlns:p14="http://schemas.microsoft.com/office/powerpoint/2010/main" val="327558214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pPr lvl="0"/>
            <a:r>
              <a:rPr lang="en-US" dirty="0" smtClean="0"/>
              <a:t>C: Continuing </a:t>
            </a:r>
            <a:r>
              <a:rPr lang="en-US" dirty="0"/>
              <a:t>white resistance slowed efforts at desegregation, sparking social and political unrest across the nation. Debates among civil rights activists over the efficacy </a:t>
            </a:r>
            <a:r>
              <a:rPr lang="en-US" dirty="0" smtClean="0"/>
              <a:t>of nonviolence </a:t>
            </a:r>
            <a:r>
              <a:rPr lang="en-US" dirty="0"/>
              <a:t>increased after 1965.</a:t>
            </a:r>
          </a:p>
          <a:p>
            <a:endParaRPr lang="en-US" dirty="0"/>
          </a:p>
        </p:txBody>
      </p:sp>
    </p:spTree>
    <p:extLst>
      <p:ext uri="{BB962C8B-B14F-4D97-AF65-F5344CB8AC3E}">
        <p14:creationId xmlns:p14="http://schemas.microsoft.com/office/powerpoint/2010/main" val="445009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8931"/>
            <a:ext cx="8229600" cy="875722"/>
          </a:xfrm>
        </p:spPr>
        <p:txBody>
          <a:bodyPr>
            <a:normAutofit fontScale="90000"/>
          </a:bodyPr>
          <a:lstStyle/>
          <a:p>
            <a:pPr lvl="0"/>
            <a:r>
              <a:rPr lang="en-US" sz="2000" b="1" dirty="0" smtClean="0"/>
              <a:t>C: Continuing white resistance slowed efforts at desegregation, sparking social and political unrest across the nation. Debates among civil rights activists over the efficacy of nonviolence increased after 1965.</a:t>
            </a:r>
            <a:br>
              <a:rPr lang="en-US" sz="2000" b="1" dirty="0" smtClean="0"/>
            </a:br>
            <a:r>
              <a:rPr lang="en-US" sz="2000" b="1" dirty="0" smtClean="0"/>
              <a:t/>
            </a:r>
            <a:br>
              <a:rPr lang="en-US" sz="2000" b="1" dirty="0" smtClean="0"/>
            </a:br>
            <a:endParaRPr lang="en-US" sz="2000" b="1" dirty="0"/>
          </a:p>
        </p:txBody>
      </p:sp>
      <p:sp>
        <p:nvSpPr>
          <p:cNvPr id="3" name="Content Placeholder 2"/>
          <p:cNvSpPr>
            <a:spLocks noGrp="1"/>
          </p:cNvSpPr>
          <p:nvPr>
            <p:ph idx="1"/>
          </p:nvPr>
        </p:nvSpPr>
        <p:spPr>
          <a:xfrm>
            <a:off x="0" y="919508"/>
            <a:ext cx="9144000" cy="5206656"/>
          </a:xfrm>
        </p:spPr>
        <p:txBody>
          <a:bodyPr>
            <a:normAutofit/>
          </a:bodyPr>
          <a:lstStyle/>
          <a:p>
            <a:r>
              <a:rPr lang="en-US" sz="2000" dirty="0" smtClean="0"/>
              <a:t>The Civil Rights Movement caused tension across the country as people resisted forced efforts at desegregation &amp; equal right</a:t>
            </a:r>
          </a:p>
          <a:p>
            <a:pPr lvl="1"/>
            <a:r>
              <a:rPr lang="en-US" sz="1600" dirty="0" smtClean="0"/>
              <a:t>White Southern Senators used filibusters, the KKK used violence and intimidation, school districts used local courts, communities wanted the status quo.</a:t>
            </a:r>
          </a:p>
          <a:p>
            <a:pPr lvl="1"/>
            <a:r>
              <a:rPr lang="en-US" sz="1600" dirty="0" smtClean="0"/>
              <a:t>CRA and VRA of ‘64/’65 </a:t>
            </a:r>
            <a:r>
              <a:rPr lang="mr-IN" sz="1600" dirty="0" smtClean="0"/>
              <a:t>–</a:t>
            </a:r>
            <a:r>
              <a:rPr lang="en-US" sz="1600" dirty="0" smtClean="0"/>
              <a:t>Finally enforce the 14</a:t>
            </a:r>
            <a:r>
              <a:rPr lang="en-US" sz="1600" baseline="30000" dirty="0" smtClean="0"/>
              <a:t>th</a:t>
            </a:r>
            <a:r>
              <a:rPr lang="en-US" sz="1600" dirty="0" smtClean="0"/>
              <a:t> and 15</a:t>
            </a:r>
            <a:r>
              <a:rPr lang="en-US" sz="1600" baseline="30000" dirty="0" smtClean="0"/>
              <a:t>th</a:t>
            </a:r>
            <a:r>
              <a:rPr lang="en-US" sz="1600" dirty="0" smtClean="0"/>
              <a:t> but do not change circumstances</a:t>
            </a:r>
          </a:p>
          <a:p>
            <a:pPr lvl="2"/>
            <a:r>
              <a:rPr lang="en-US" sz="1200" dirty="0" smtClean="0"/>
              <a:t>Race riots-Watts, Detroit, others</a:t>
            </a:r>
          </a:p>
          <a:p>
            <a:pPr lvl="1"/>
            <a:r>
              <a:rPr lang="en-US" sz="1600" dirty="0" smtClean="0"/>
              <a:t>King becomes turning to issues of poverty, opposition to Vietnam, assassinated</a:t>
            </a:r>
          </a:p>
          <a:p>
            <a:pPr lvl="1"/>
            <a:r>
              <a:rPr lang="en-US" sz="1600" dirty="0" smtClean="0"/>
              <a:t>Malcolm X-spokesman for black nationalism/Nation of Islam-use of violence-assassinated</a:t>
            </a:r>
          </a:p>
          <a:p>
            <a:pPr lvl="1"/>
            <a:r>
              <a:rPr lang="en-US" sz="1600" dirty="0" err="1" smtClean="0"/>
              <a:t>Stokely</a:t>
            </a:r>
            <a:r>
              <a:rPr lang="en-US" sz="1600" dirty="0" smtClean="0"/>
              <a:t> Carmichael-Black Power-not integrate w/White America</a:t>
            </a:r>
          </a:p>
          <a:p>
            <a:pPr lvl="1"/>
            <a:r>
              <a:rPr lang="en-US" sz="1600" dirty="0" smtClean="0"/>
              <a:t>Black politicians begin grassroots organization</a:t>
            </a:r>
          </a:p>
          <a:p>
            <a:pPr lvl="1"/>
            <a:endParaRPr lang="en-US" sz="1600" dirty="0"/>
          </a:p>
        </p:txBody>
      </p:sp>
    </p:spTree>
    <p:extLst>
      <p:ext uri="{BB962C8B-B14F-4D97-AF65-F5344CB8AC3E}">
        <p14:creationId xmlns:p14="http://schemas.microsoft.com/office/powerpoint/2010/main" val="16984257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2"/>
          <p:cNvSpPr>
            <a:spLocks noGrp="1" noChangeArrowheads="1"/>
          </p:cNvSpPr>
          <p:nvPr>
            <p:ph type="title"/>
          </p:nvPr>
        </p:nvSpPr>
        <p:spPr/>
        <p:txBody>
          <a:bodyPr/>
          <a:lstStyle/>
          <a:p>
            <a:r>
              <a:rPr lang="en-US">
                <a:latin typeface="Times New Roman" charset="0"/>
                <a:ea typeface="ＭＳ Ｐゴシック" charset="0"/>
              </a:rPr>
              <a:t>Civil Rights legal achievements</a:t>
            </a:r>
          </a:p>
        </p:txBody>
      </p:sp>
      <p:sp>
        <p:nvSpPr>
          <p:cNvPr id="69634" name="Rectangle 3"/>
          <p:cNvSpPr>
            <a:spLocks noGrp="1" noChangeArrowheads="1"/>
          </p:cNvSpPr>
          <p:nvPr>
            <p:ph type="body" sz="half" idx="1"/>
          </p:nvPr>
        </p:nvSpPr>
        <p:spPr>
          <a:xfrm>
            <a:off x="304800" y="1447800"/>
            <a:ext cx="4343400" cy="4495800"/>
          </a:xfrm>
        </p:spPr>
        <p:txBody>
          <a:bodyPr/>
          <a:lstStyle/>
          <a:p>
            <a:pPr>
              <a:lnSpc>
                <a:spcPct val="90000"/>
              </a:lnSpc>
            </a:pPr>
            <a:r>
              <a:rPr lang="en-US">
                <a:latin typeface="Arial" charset="0"/>
                <a:ea typeface="ＭＳ Ｐゴシック" charset="0"/>
              </a:rPr>
              <a:t>Harry Truman ordered the armed forces AND               the government to be desegregated.</a:t>
            </a:r>
          </a:p>
        </p:txBody>
      </p:sp>
      <p:pic>
        <p:nvPicPr>
          <p:cNvPr id="276484" name="Picture 4" descr="truman"/>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99050" y="1143000"/>
            <a:ext cx="3303588" cy="5181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422396255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Rectangle 2"/>
          <p:cNvSpPr>
            <a:spLocks noGrp="1" noChangeArrowheads="1"/>
          </p:cNvSpPr>
          <p:nvPr>
            <p:ph type="title"/>
          </p:nvPr>
        </p:nvSpPr>
        <p:spPr/>
        <p:txBody>
          <a:bodyPr/>
          <a:lstStyle/>
          <a:p>
            <a:r>
              <a:rPr lang="en-US">
                <a:latin typeface="Times New Roman" charset="0"/>
                <a:ea typeface="ＭＳ Ｐゴシック" charset="0"/>
              </a:rPr>
              <a:t>Dwight D. Eisenhower</a:t>
            </a:r>
          </a:p>
        </p:txBody>
      </p:sp>
      <p:sp>
        <p:nvSpPr>
          <p:cNvPr id="71682" name="Rectangle 3"/>
          <p:cNvSpPr>
            <a:spLocks noGrp="1" noChangeArrowheads="1"/>
          </p:cNvSpPr>
          <p:nvPr>
            <p:ph type="body" sz="half" idx="2"/>
          </p:nvPr>
        </p:nvSpPr>
        <p:spPr>
          <a:xfrm>
            <a:off x="4572000" y="1219200"/>
            <a:ext cx="4419600" cy="5638800"/>
          </a:xfrm>
        </p:spPr>
        <p:txBody>
          <a:bodyPr/>
          <a:lstStyle/>
          <a:p>
            <a:r>
              <a:rPr lang="en-US" sz="4700">
                <a:latin typeface="Arial" charset="0"/>
                <a:ea typeface="ＭＳ Ｐゴシック" charset="0"/>
              </a:rPr>
              <a:t>Sent 101</a:t>
            </a:r>
            <a:r>
              <a:rPr lang="en-US" sz="4700" baseline="30000">
                <a:latin typeface="Arial" charset="0"/>
                <a:ea typeface="ＭＳ Ｐゴシック" charset="0"/>
              </a:rPr>
              <a:t>st</a:t>
            </a:r>
            <a:r>
              <a:rPr lang="en-US" sz="4700">
                <a:latin typeface="Arial" charset="0"/>
                <a:ea typeface="ＭＳ Ｐゴシック" charset="0"/>
              </a:rPr>
              <a:t> airborne to Little Rock Central High School to maintain order</a:t>
            </a:r>
          </a:p>
        </p:txBody>
      </p:sp>
      <p:pic>
        <p:nvPicPr>
          <p:cNvPr id="278532" name="Picture 4" descr="acsike348_1_11f"/>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l="16840" t="13889" r="11667"/>
          <a:stretch>
            <a:fillRect/>
          </a:stretch>
        </p:blipFill>
        <p:spPr>
          <a:xfrm>
            <a:off x="304800" y="1066800"/>
            <a:ext cx="3962400" cy="6019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323503511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Rectangle 2"/>
          <p:cNvSpPr>
            <a:spLocks noGrp="1" noChangeArrowheads="1"/>
          </p:cNvSpPr>
          <p:nvPr>
            <p:ph type="title"/>
          </p:nvPr>
        </p:nvSpPr>
        <p:spPr/>
        <p:txBody>
          <a:bodyPr/>
          <a:lstStyle/>
          <a:p>
            <a:r>
              <a:rPr lang="en-US">
                <a:latin typeface="Times New Roman" charset="0"/>
                <a:ea typeface="ＭＳ Ｐゴシック" charset="0"/>
              </a:rPr>
              <a:t>John F. Kennedy</a:t>
            </a:r>
          </a:p>
        </p:txBody>
      </p:sp>
      <p:sp>
        <p:nvSpPr>
          <p:cNvPr id="73730" name="Rectangle 3"/>
          <p:cNvSpPr>
            <a:spLocks noGrp="1" noChangeArrowheads="1"/>
          </p:cNvSpPr>
          <p:nvPr>
            <p:ph type="body" sz="half" idx="1"/>
          </p:nvPr>
        </p:nvSpPr>
        <p:spPr>
          <a:xfrm>
            <a:off x="533400" y="838200"/>
            <a:ext cx="4038600" cy="6019800"/>
          </a:xfrm>
        </p:spPr>
        <p:txBody>
          <a:bodyPr/>
          <a:lstStyle/>
          <a:p>
            <a:r>
              <a:rPr lang="en-US" sz="3200">
                <a:latin typeface="Arial" charset="0"/>
                <a:ea typeface="ＭＳ Ｐゴシック" charset="0"/>
              </a:rPr>
              <a:t>Called Coretta Scott King to pledge support while MLK was in jail.</a:t>
            </a:r>
          </a:p>
          <a:p>
            <a:r>
              <a:rPr lang="en-US" sz="3200">
                <a:latin typeface="Arial" charset="0"/>
                <a:ea typeface="ＭＳ Ｐゴシック" charset="0"/>
              </a:rPr>
              <a:t>Eventually sent federal protection of freedom riders</a:t>
            </a:r>
          </a:p>
          <a:p>
            <a:r>
              <a:rPr lang="en-US" sz="3200">
                <a:latin typeface="Arial" charset="0"/>
                <a:ea typeface="ＭＳ Ｐゴシック" charset="0"/>
              </a:rPr>
              <a:t>Proposed need for civil rights legislation</a:t>
            </a:r>
          </a:p>
        </p:txBody>
      </p:sp>
      <p:pic>
        <p:nvPicPr>
          <p:cNvPr id="280580" name="Picture 4" descr="jfk"/>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441825" y="1295400"/>
            <a:ext cx="4137025" cy="55626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257516688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Rectangle 2"/>
          <p:cNvSpPr>
            <a:spLocks noGrp="1" noChangeArrowheads="1"/>
          </p:cNvSpPr>
          <p:nvPr>
            <p:ph type="title"/>
          </p:nvPr>
        </p:nvSpPr>
        <p:spPr/>
        <p:txBody>
          <a:bodyPr/>
          <a:lstStyle/>
          <a:p>
            <a:r>
              <a:rPr lang="en-US">
                <a:latin typeface="Times New Roman" charset="0"/>
                <a:ea typeface="ＭＳ Ｐゴシック" charset="0"/>
              </a:rPr>
              <a:t>Lyndon Baines Johnson (LBJ)</a:t>
            </a:r>
          </a:p>
        </p:txBody>
      </p:sp>
      <p:sp>
        <p:nvSpPr>
          <p:cNvPr id="75778" name="Rectangle 3"/>
          <p:cNvSpPr>
            <a:spLocks noGrp="1" noChangeArrowheads="1"/>
          </p:cNvSpPr>
          <p:nvPr>
            <p:ph type="body" sz="half" idx="2"/>
          </p:nvPr>
        </p:nvSpPr>
        <p:spPr>
          <a:xfrm>
            <a:off x="5181600" y="990600"/>
            <a:ext cx="3962400" cy="5638800"/>
          </a:xfrm>
        </p:spPr>
        <p:txBody>
          <a:bodyPr/>
          <a:lstStyle/>
          <a:p>
            <a:r>
              <a:rPr lang="en-US" sz="3600">
                <a:latin typeface="Arial" charset="0"/>
                <a:ea typeface="ＭＳ Ｐゴシック" charset="0"/>
              </a:rPr>
              <a:t>Civil Rights Act of </a:t>
            </a:r>
            <a:r>
              <a:rPr lang="ja-JP" altLang="en-US" sz="3600">
                <a:latin typeface="Arial" charset="0"/>
                <a:ea typeface="ＭＳ Ｐゴシック" charset="0"/>
              </a:rPr>
              <a:t>’</a:t>
            </a:r>
            <a:r>
              <a:rPr lang="en-US" altLang="ja-JP" sz="3600">
                <a:latin typeface="Arial" charset="0"/>
                <a:ea typeface="ＭＳ Ｐゴシック" charset="0"/>
              </a:rPr>
              <a:t>64</a:t>
            </a:r>
          </a:p>
          <a:p>
            <a:r>
              <a:rPr lang="en-US" sz="3600">
                <a:latin typeface="Arial" charset="0"/>
                <a:ea typeface="ＭＳ Ｐゴシック" charset="0"/>
              </a:rPr>
              <a:t>Civil Rights Act of </a:t>
            </a:r>
            <a:r>
              <a:rPr lang="ja-JP" altLang="en-US" sz="3600">
                <a:latin typeface="Arial" charset="0"/>
                <a:ea typeface="ＭＳ Ｐゴシック" charset="0"/>
              </a:rPr>
              <a:t>’</a:t>
            </a:r>
            <a:r>
              <a:rPr lang="en-US" altLang="ja-JP" sz="3600">
                <a:latin typeface="Arial" charset="0"/>
                <a:ea typeface="ＭＳ Ｐゴシック" charset="0"/>
              </a:rPr>
              <a:t>68</a:t>
            </a:r>
          </a:p>
          <a:p>
            <a:r>
              <a:rPr lang="en-US" sz="3600">
                <a:latin typeface="Arial" charset="0"/>
                <a:ea typeface="ＭＳ Ｐゴシック" charset="0"/>
              </a:rPr>
              <a:t>Voting Rights Act of </a:t>
            </a:r>
            <a:r>
              <a:rPr lang="ja-JP" altLang="en-US" sz="3600">
                <a:latin typeface="Arial" charset="0"/>
                <a:ea typeface="ＭＳ Ｐゴシック" charset="0"/>
              </a:rPr>
              <a:t>’</a:t>
            </a:r>
            <a:r>
              <a:rPr lang="en-US" altLang="ja-JP" sz="3600">
                <a:latin typeface="Arial" charset="0"/>
                <a:ea typeface="ＭＳ Ｐゴシック" charset="0"/>
              </a:rPr>
              <a:t>65</a:t>
            </a:r>
          </a:p>
          <a:p>
            <a:r>
              <a:rPr lang="en-US" sz="3600">
                <a:latin typeface="Arial" charset="0"/>
                <a:ea typeface="ＭＳ Ｐゴシック" charset="0"/>
              </a:rPr>
              <a:t>24</a:t>
            </a:r>
            <a:r>
              <a:rPr lang="en-US" sz="3600" baseline="30000">
                <a:latin typeface="Arial" charset="0"/>
                <a:ea typeface="ＭＳ Ｐゴシック" charset="0"/>
              </a:rPr>
              <a:t>th</a:t>
            </a:r>
            <a:r>
              <a:rPr lang="en-US" sz="3600">
                <a:latin typeface="Arial" charset="0"/>
                <a:ea typeface="ＭＳ Ｐゴシック" charset="0"/>
              </a:rPr>
              <a:t> Amendment banning poll taxes</a:t>
            </a:r>
          </a:p>
        </p:txBody>
      </p:sp>
      <p:pic>
        <p:nvPicPr>
          <p:cNvPr id="282628" name="Picture 4" descr="lbj-not-run"/>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0" y="1712913"/>
            <a:ext cx="4572000" cy="39735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695789426"/>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Rectangle 2"/>
          <p:cNvSpPr>
            <a:spLocks noGrp="1" noChangeArrowheads="1"/>
          </p:cNvSpPr>
          <p:nvPr>
            <p:ph type="title"/>
          </p:nvPr>
        </p:nvSpPr>
        <p:spPr/>
        <p:txBody>
          <a:bodyPr/>
          <a:lstStyle/>
          <a:p>
            <a:r>
              <a:rPr lang="en-US">
                <a:latin typeface="Times New Roman" charset="0"/>
                <a:ea typeface="ＭＳ Ｐゴシック" charset="0"/>
              </a:rPr>
              <a:t>Richard Nixon 1969-1973</a:t>
            </a:r>
          </a:p>
        </p:txBody>
      </p:sp>
      <p:sp>
        <p:nvSpPr>
          <p:cNvPr id="77826" name="Rectangle 3"/>
          <p:cNvSpPr>
            <a:spLocks noGrp="1" noChangeArrowheads="1"/>
          </p:cNvSpPr>
          <p:nvPr>
            <p:ph type="body" sz="half" idx="1"/>
          </p:nvPr>
        </p:nvSpPr>
        <p:spPr>
          <a:xfrm>
            <a:off x="457200" y="1066800"/>
            <a:ext cx="3962400" cy="5486400"/>
          </a:xfrm>
        </p:spPr>
        <p:txBody>
          <a:bodyPr/>
          <a:lstStyle/>
          <a:p>
            <a:pPr>
              <a:lnSpc>
                <a:spcPct val="90000"/>
              </a:lnSpc>
            </a:pPr>
            <a:r>
              <a:rPr lang="en-US" sz="4300">
                <a:latin typeface="Arial" charset="0"/>
                <a:ea typeface="ＭＳ Ｐゴシック" charset="0"/>
              </a:rPr>
              <a:t>Nixon quietly pushed civil rights without much violence or headlines, especially housing discrimination</a:t>
            </a:r>
          </a:p>
        </p:txBody>
      </p:sp>
      <p:pic>
        <p:nvPicPr>
          <p:cNvPr id="284676" name="Picture 4" descr="elvis-nixon"/>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343400" y="1470025"/>
            <a:ext cx="4800600" cy="464343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808080">
                      <a:alpha val="74998"/>
                    </a:srgbClr>
                  </a:outerShdw>
                </a:effectLst>
              </a14:hiddenEffects>
            </a:ext>
          </a:extLst>
        </p:spPr>
      </p:pic>
    </p:spTree>
    <p:extLst>
      <p:ext uri="{BB962C8B-B14F-4D97-AF65-F5344CB8AC3E}">
        <p14:creationId xmlns:p14="http://schemas.microsoft.com/office/powerpoint/2010/main" val="61036167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7" name="Rectangle 5"/>
          <p:cNvSpPr>
            <a:spLocks noGrp="1" noChangeArrowheads="1"/>
          </p:cNvSpPr>
          <p:nvPr>
            <p:ph type="title"/>
          </p:nvPr>
        </p:nvSpPr>
        <p:spPr>
          <a:xfrm>
            <a:off x="931863" y="96838"/>
            <a:ext cx="7373937" cy="1122362"/>
          </a:xfrm>
        </p:spPr>
        <p:txBody>
          <a:bodyPr/>
          <a:lstStyle/>
          <a:p>
            <a:pPr eaLnBrk="1" hangingPunct="1">
              <a:lnSpc>
                <a:spcPct val="90000"/>
              </a:lnSpc>
              <a:defRPr/>
            </a:pPr>
            <a:r>
              <a:rPr lang="en-US" sz="2000" smtClean="0">
                <a:solidFill>
                  <a:schemeClr val="tx1"/>
                </a:solidFill>
                <a:cs typeface="+mj-cs"/>
              </a:rPr>
              <a:t>Discuss </a:t>
            </a:r>
            <a:r>
              <a:rPr lang="en-US" sz="2000" dirty="0" smtClean="0">
                <a:solidFill>
                  <a:schemeClr val="tx1"/>
                </a:solidFill>
                <a:cs typeface="+mj-cs"/>
              </a:rPr>
              <a:t>how the civil rights movement evolved during the 1950s and 1960s and explain each of the three developments.</a:t>
            </a:r>
          </a:p>
        </p:txBody>
      </p:sp>
      <p:grpSp>
        <p:nvGrpSpPr>
          <p:cNvPr id="428107" name="Group 75"/>
          <p:cNvGrpSpPr>
            <a:grpSpLocks/>
          </p:cNvGrpSpPr>
          <p:nvPr/>
        </p:nvGrpSpPr>
        <p:grpSpPr bwMode="auto">
          <a:xfrm>
            <a:off x="762000" y="3095625"/>
            <a:ext cx="8001000" cy="3305175"/>
            <a:chOff x="480" y="1950"/>
            <a:chExt cx="5040" cy="2082"/>
          </a:xfrm>
        </p:grpSpPr>
        <p:grpSp>
          <p:nvGrpSpPr>
            <p:cNvPr id="7176" name="Group 49"/>
            <p:cNvGrpSpPr>
              <a:grpSpLocks/>
            </p:cNvGrpSpPr>
            <p:nvPr/>
          </p:nvGrpSpPr>
          <p:grpSpPr bwMode="auto">
            <a:xfrm>
              <a:off x="2014" y="2463"/>
              <a:ext cx="1096" cy="986"/>
              <a:chOff x="5220" y="5040"/>
              <a:chExt cx="1800" cy="1620"/>
            </a:xfrm>
          </p:grpSpPr>
          <p:sp>
            <p:nvSpPr>
              <p:cNvPr id="428083" name="Text Box 51"/>
              <p:cNvSpPr txBox="1">
                <a:spLocks noChangeArrowheads="1"/>
              </p:cNvSpPr>
              <p:nvPr/>
            </p:nvSpPr>
            <p:spPr bwMode="auto">
              <a:xfrm>
                <a:off x="5220" y="5221"/>
                <a:ext cx="1800" cy="1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pPr algn="ctr" defTabSz="914400" fontAlgn="base">
                  <a:spcBef>
                    <a:spcPct val="0"/>
                  </a:spcBef>
                  <a:spcAft>
                    <a:spcPct val="0"/>
                  </a:spcAft>
                  <a:defRPr/>
                </a:pPr>
                <a:r>
                  <a:rPr lang="en-US" b="1">
                    <a:solidFill>
                      <a:srgbClr val="E7E6CE"/>
                    </a:solidFill>
                    <a:effectLst>
                      <a:outerShdw blurRad="38100" dist="38100" dir="2700000" algn="tl">
                        <a:srgbClr val="000000"/>
                      </a:outerShdw>
                    </a:effectLst>
                    <a:latin typeface="Arial" charset="0"/>
                    <a:ea typeface="ＭＳ Ｐゴシック" charset="0"/>
                    <a:cs typeface="Times New Roman" charset="0"/>
                  </a:rPr>
                  <a:t>Civil Rights</a:t>
                </a:r>
                <a:endParaRPr lang="en-US">
                  <a:solidFill>
                    <a:srgbClr val="E7E6CE"/>
                  </a:solidFill>
                  <a:latin typeface="Arial" charset="0"/>
                  <a:ea typeface="ＭＳ Ｐゴシック" charset="0"/>
                  <a:cs typeface="ＭＳ Ｐゴシック" charset="0"/>
                </a:endParaRPr>
              </a:p>
              <a:p>
                <a:pPr algn="ctr" defTabSz="914400" eaLnBrk="0" fontAlgn="base" hangingPunct="0">
                  <a:spcBef>
                    <a:spcPct val="0"/>
                  </a:spcBef>
                  <a:spcAft>
                    <a:spcPct val="0"/>
                  </a:spcAft>
                  <a:defRPr/>
                </a:pPr>
                <a:r>
                  <a:rPr lang="en-US" b="1">
                    <a:solidFill>
                      <a:srgbClr val="E7E6CE"/>
                    </a:solidFill>
                    <a:effectLst>
                      <a:outerShdw blurRad="38100" dist="38100" dir="2700000" algn="tl">
                        <a:srgbClr val="000000"/>
                      </a:outerShdw>
                    </a:effectLst>
                    <a:latin typeface="Arial" charset="0"/>
                    <a:ea typeface="ＭＳ Ｐゴシック" charset="0"/>
                    <a:cs typeface="Times New Roman" charset="0"/>
                  </a:rPr>
                  <a:t>for </a:t>
                </a:r>
                <a:endParaRPr lang="en-US">
                  <a:solidFill>
                    <a:srgbClr val="E7E6CE"/>
                  </a:solidFill>
                  <a:latin typeface="Arial" charset="0"/>
                  <a:ea typeface="ＭＳ Ｐゴシック" charset="0"/>
                  <a:cs typeface="ＭＳ Ｐゴシック" charset="0"/>
                </a:endParaRPr>
              </a:p>
              <a:p>
                <a:pPr algn="ctr" defTabSz="914400" eaLnBrk="0" fontAlgn="base" hangingPunct="0">
                  <a:spcBef>
                    <a:spcPct val="0"/>
                  </a:spcBef>
                  <a:spcAft>
                    <a:spcPct val="0"/>
                  </a:spcAft>
                  <a:defRPr/>
                </a:pPr>
                <a:r>
                  <a:rPr lang="en-US" b="1">
                    <a:solidFill>
                      <a:srgbClr val="E7E6CE"/>
                    </a:solidFill>
                    <a:effectLst>
                      <a:outerShdw blurRad="38100" dist="38100" dir="2700000" algn="tl">
                        <a:srgbClr val="000000"/>
                      </a:outerShdw>
                    </a:effectLst>
                    <a:latin typeface="Arial" charset="0"/>
                    <a:ea typeface="ＭＳ Ｐゴシック" charset="0"/>
                    <a:cs typeface="Times New Roman" charset="0"/>
                  </a:rPr>
                  <a:t>African Americans</a:t>
                </a:r>
                <a:endParaRPr lang="en-US">
                  <a:solidFill>
                    <a:srgbClr val="E7E6CE"/>
                  </a:solidFill>
                  <a:latin typeface="Arial" charset="0"/>
                  <a:ea typeface="ＭＳ Ｐゴシック" charset="0"/>
                  <a:cs typeface="ＭＳ Ｐゴシック" charset="0"/>
                </a:endParaRPr>
              </a:p>
            </p:txBody>
          </p:sp>
          <p:sp>
            <p:nvSpPr>
              <p:cNvPr id="7197" name="Oval 50"/>
              <p:cNvSpPr>
                <a:spLocks noChangeArrowheads="1"/>
              </p:cNvSpPr>
              <p:nvPr/>
            </p:nvSpPr>
            <p:spPr bwMode="auto">
              <a:xfrm>
                <a:off x="5220" y="5040"/>
                <a:ext cx="1800" cy="1620"/>
              </a:xfrm>
              <a:prstGeom prst="ellipse">
                <a:avLst/>
              </a:prstGeom>
              <a:noFill/>
              <a:ln w="12700">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grpSp>
        <p:sp>
          <p:nvSpPr>
            <p:cNvPr id="7177" name="Line 48"/>
            <p:cNvSpPr>
              <a:spLocks noChangeShapeType="1"/>
            </p:cNvSpPr>
            <p:nvPr/>
          </p:nvSpPr>
          <p:spPr bwMode="auto">
            <a:xfrm>
              <a:off x="1357" y="2975"/>
              <a:ext cx="0" cy="54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7178" name="Text Box 47"/>
            <p:cNvSpPr txBox="1">
              <a:spLocks noChangeArrowheads="1"/>
            </p:cNvSpPr>
            <p:nvPr/>
          </p:nvSpPr>
          <p:spPr bwMode="auto">
            <a:xfrm>
              <a:off x="590" y="2719"/>
              <a:ext cx="1314" cy="436"/>
            </a:xfrm>
            <a:prstGeom prst="rect">
              <a:avLst/>
            </a:prstGeom>
            <a:solidFill>
              <a:srgbClr val="FFFFFF"/>
            </a:solidFill>
            <a:ln w="12700">
              <a:solidFill>
                <a:srgbClr val="000000"/>
              </a:solidFill>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600" b="1">
                  <a:solidFill>
                    <a:srgbClr val="3E456A"/>
                  </a:solidFill>
                  <a:cs typeface="Times New Roman" charset="0"/>
                </a:rPr>
                <a:t>Development:</a:t>
              </a:r>
              <a:endParaRPr lang="en-US" sz="1600">
                <a:solidFill>
                  <a:srgbClr val="3E456A"/>
                </a:solidFill>
              </a:endParaRPr>
            </a:p>
            <a:p>
              <a:pPr algn="ctr" defTabSz="914400" fontAlgn="base">
                <a:spcBef>
                  <a:spcPct val="0"/>
                </a:spcBef>
                <a:spcAft>
                  <a:spcPct val="0"/>
                </a:spcAft>
              </a:pPr>
              <a:r>
                <a:rPr lang="en-US" sz="1600">
                  <a:solidFill>
                    <a:srgbClr val="3E456A"/>
                  </a:solidFill>
                  <a:cs typeface="Times New Roman" charset="0"/>
                </a:rPr>
                <a:t>Warren Court</a:t>
              </a:r>
              <a:endParaRPr lang="en-US" sz="1600">
                <a:solidFill>
                  <a:srgbClr val="3E456A"/>
                </a:solidFill>
              </a:endParaRPr>
            </a:p>
          </p:txBody>
        </p:sp>
        <p:sp>
          <p:nvSpPr>
            <p:cNvPr id="7179" name="Text Box 46"/>
            <p:cNvSpPr txBox="1">
              <a:spLocks noChangeArrowheads="1"/>
            </p:cNvSpPr>
            <p:nvPr/>
          </p:nvSpPr>
          <p:spPr bwMode="auto">
            <a:xfrm>
              <a:off x="699" y="3375"/>
              <a:ext cx="1315"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600" i="1" u="sng">
                  <a:solidFill>
                    <a:srgbClr val="E7E6CE"/>
                  </a:solidFill>
                  <a:cs typeface="Times New Roman" charset="0"/>
                </a:rPr>
                <a:t>Brown v. Board of Education</a:t>
              </a:r>
              <a:endParaRPr lang="en-US" sz="1600">
                <a:solidFill>
                  <a:srgbClr val="E7E6CE"/>
                </a:solidFill>
              </a:endParaRPr>
            </a:p>
          </p:txBody>
        </p:sp>
        <p:sp>
          <p:nvSpPr>
            <p:cNvPr id="7180" name="Line 45"/>
            <p:cNvSpPr>
              <a:spLocks noChangeShapeType="1"/>
            </p:cNvSpPr>
            <p:nvPr/>
          </p:nvSpPr>
          <p:spPr bwMode="auto">
            <a:xfrm flipH="1">
              <a:off x="3329" y="2975"/>
              <a:ext cx="328" cy="6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7181" name="Text Box 44"/>
            <p:cNvSpPr txBox="1">
              <a:spLocks noChangeArrowheads="1"/>
            </p:cNvSpPr>
            <p:nvPr/>
          </p:nvSpPr>
          <p:spPr bwMode="auto">
            <a:xfrm>
              <a:off x="2671" y="3594"/>
              <a:ext cx="1315"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600" u="sng">
                  <a:solidFill>
                    <a:srgbClr val="E7E6CE"/>
                  </a:solidFill>
                  <a:cs typeface="Times New Roman" charset="0"/>
                </a:rPr>
                <a:t>Civil Rights Act of 1964</a:t>
              </a:r>
              <a:endParaRPr lang="en-US" sz="1600">
                <a:solidFill>
                  <a:srgbClr val="E7E6CE"/>
                </a:solidFill>
              </a:endParaRPr>
            </a:p>
          </p:txBody>
        </p:sp>
        <p:sp>
          <p:nvSpPr>
            <p:cNvPr id="7182" name="Line 43"/>
            <p:cNvSpPr>
              <a:spLocks noChangeShapeType="1"/>
            </p:cNvSpPr>
            <p:nvPr/>
          </p:nvSpPr>
          <p:spPr bwMode="auto">
            <a:xfrm>
              <a:off x="3877" y="2565"/>
              <a:ext cx="0" cy="219"/>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7183" name="Line 42"/>
            <p:cNvSpPr>
              <a:spLocks noChangeShapeType="1"/>
            </p:cNvSpPr>
            <p:nvPr/>
          </p:nvSpPr>
          <p:spPr bwMode="auto">
            <a:xfrm>
              <a:off x="3877" y="2975"/>
              <a:ext cx="766" cy="50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7184" name="Text Box 41"/>
            <p:cNvSpPr txBox="1">
              <a:spLocks noChangeArrowheads="1"/>
            </p:cNvSpPr>
            <p:nvPr/>
          </p:nvSpPr>
          <p:spPr bwMode="auto">
            <a:xfrm>
              <a:off x="4205" y="3484"/>
              <a:ext cx="1315"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600" u="sng">
                  <a:solidFill>
                    <a:srgbClr val="E7E6CE"/>
                  </a:solidFill>
                  <a:cs typeface="Times New Roman" charset="0"/>
                </a:rPr>
                <a:t>Voting Rights Act of 1965</a:t>
              </a:r>
              <a:endParaRPr lang="en-US" sz="1600">
                <a:solidFill>
                  <a:srgbClr val="E7E6CE"/>
                </a:solidFill>
              </a:endParaRPr>
            </a:p>
          </p:txBody>
        </p:sp>
        <p:sp>
          <p:nvSpPr>
            <p:cNvPr id="7185" name="Text Box 40"/>
            <p:cNvSpPr txBox="1">
              <a:spLocks noChangeArrowheads="1"/>
            </p:cNvSpPr>
            <p:nvPr/>
          </p:nvSpPr>
          <p:spPr bwMode="auto">
            <a:xfrm>
              <a:off x="3329" y="2353"/>
              <a:ext cx="1314" cy="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600" u="sng">
                  <a:solidFill>
                    <a:srgbClr val="E7E6CE"/>
                  </a:solidFill>
                  <a:cs typeface="Times New Roman" charset="0"/>
                </a:rPr>
                <a:t>24</a:t>
              </a:r>
              <a:r>
                <a:rPr lang="en-US" sz="1600" u="sng" baseline="30000">
                  <a:solidFill>
                    <a:srgbClr val="E7E6CE"/>
                  </a:solidFill>
                  <a:cs typeface="Times New Roman" charset="0"/>
                </a:rPr>
                <a:t>th</a:t>
              </a:r>
              <a:r>
                <a:rPr lang="en-US" sz="1600" u="sng">
                  <a:solidFill>
                    <a:srgbClr val="E7E6CE"/>
                  </a:solidFill>
                  <a:cs typeface="Times New Roman" charset="0"/>
                </a:rPr>
                <a:t> Amendment</a:t>
              </a:r>
              <a:endParaRPr lang="en-US" sz="1600">
                <a:solidFill>
                  <a:srgbClr val="E7E6CE"/>
                </a:solidFill>
              </a:endParaRPr>
            </a:p>
          </p:txBody>
        </p:sp>
        <p:grpSp>
          <p:nvGrpSpPr>
            <p:cNvPr id="7186" name="Group 37"/>
            <p:cNvGrpSpPr>
              <a:grpSpLocks/>
            </p:cNvGrpSpPr>
            <p:nvPr/>
          </p:nvGrpSpPr>
          <p:grpSpPr bwMode="auto">
            <a:xfrm>
              <a:off x="1904" y="2912"/>
              <a:ext cx="1315" cy="24"/>
              <a:chOff x="4320" y="12240"/>
              <a:chExt cx="2160" cy="40"/>
            </a:xfrm>
          </p:grpSpPr>
          <p:sp>
            <p:nvSpPr>
              <p:cNvPr id="7194" name="Line 39"/>
              <p:cNvSpPr>
                <a:spLocks noChangeShapeType="1"/>
              </p:cNvSpPr>
              <p:nvPr/>
            </p:nvSpPr>
            <p:spPr bwMode="auto">
              <a:xfrm flipH="1">
                <a:off x="6300" y="12240"/>
                <a:ext cx="18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7195" name="Line 38"/>
              <p:cNvSpPr>
                <a:spLocks noChangeShapeType="1"/>
              </p:cNvSpPr>
              <p:nvPr/>
            </p:nvSpPr>
            <p:spPr bwMode="auto">
              <a:xfrm flipH="1">
                <a:off x="4320" y="12280"/>
                <a:ext cx="180"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grpSp>
        <p:sp>
          <p:nvSpPr>
            <p:cNvPr id="7187" name="Text Box 36"/>
            <p:cNvSpPr txBox="1">
              <a:spLocks noChangeArrowheads="1"/>
            </p:cNvSpPr>
            <p:nvPr/>
          </p:nvSpPr>
          <p:spPr bwMode="auto">
            <a:xfrm>
              <a:off x="3219" y="2673"/>
              <a:ext cx="1424" cy="484"/>
            </a:xfrm>
            <a:prstGeom prst="rect">
              <a:avLst/>
            </a:prstGeom>
            <a:solidFill>
              <a:srgbClr val="FFFFFF"/>
            </a:solidFill>
            <a:ln w="12700">
              <a:solidFill>
                <a:srgbClr val="000000"/>
              </a:solidFill>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600" b="1">
                  <a:solidFill>
                    <a:srgbClr val="3E456A"/>
                  </a:solidFill>
                  <a:cs typeface="Times New Roman" charset="0"/>
                </a:rPr>
                <a:t>Development:  </a:t>
              </a:r>
              <a:endParaRPr lang="en-US" sz="1600">
                <a:solidFill>
                  <a:srgbClr val="3E456A"/>
                </a:solidFill>
              </a:endParaRPr>
            </a:p>
            <a:p>
              <a:pPr algn="ctr" defTabSz="914400" fontAlgn="base">
                <a:spcBef>
                  <a:spcPct val="0"/>
                </a:spcBef>
                <a:spcAft>
                  <a:spcPct val="0"/>
                </a:spcAft>
              </a:pPr>
              <a:r>
                <a:rPr lang="en-US" sz="1600">
                  <a:solidFill>
                    <a:srgbClr val="3E456A"/>
                  </a:solidFill>
                  <a:cs typeface="Times New Roman" charset="0"/>
                </a:rPr>
                <a:t>Johnson Presidency</a:t>
              </a:r>
              <a:endParaRPr lang="en-US" sz="1600">
                <a:solidFill>
                  <a:srgbClr val="3E456A"/>
                </a:solidFill>
              </a:endParaRPr>
            </a:p>
          </p:txBody>
        </p:sp>
        <p:sp>
          <p:nvSpPr>
            <p:cNvPr id="7188" name="Line 35"/>
            <p:cNvSpPr>
              <a:spLocks noChangeShapeType="1"/>
            </p:cNvSpPr>
            <p:nvPr/>
          </p:nvSpPr>
          <p:spPr bwMode="auto">
            <a:xfrm rot="5400000" flipH="1" flipV="1">
              <a:off x="2397" y="2299"/>
              <a:ext cx="329"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7189" name="Text Box 34"/>
            <p:cNvSpPr txBox="1">
              <a:spLocks noChangeArrowheads="1"/>
            </p:cNvSpPr>
            <p:nvPr/>
          </p:nvSpPr>
          <p:spPr bwMode="auto">
            <a:xfrm>
              <a:off x="1904" y="1950"/>
              <a:ext cx="1315" cy="377"/>
            </a:xfrm>
            <a:prstGeom prst="rect">
              <a:avLst/>
            </a:prstGeom>
            <a:solidFill>
              <a:srgbClr val="FFFFFF"/>
            </a:solidFill>
            <a:ln w="12700">
              <a:solidFill>
                <a:srgbClr val="000000"/>
              </a:solidFill>
              <a:miter lim="800000"/>
              <a:headEnd/>
              <a:tailEnd/>
            </a:ln>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600" b="1">
                  <a:solidFill>
                    <a:srgbClr val="3E456A"/>
                  </a:solidFill>
                  <a:cs typeface="Times New Roman" charset="0"/>
                </a:rPr>
                <a:t>Development:</a:t>
              </a:r>
            </a:p>
            <a:p>
              <a:pPr algn="ctr" defTabSz="914400" eaLnBrk="1" fontAlgn="base" hangingPunct="1">
                <a:spcBef>
                  <a:spcPct val="0"/>
                </a:spcBef>
                <a:spcAft>
                  <a:spcPct val="0"/>
                </a:spcAft>
              </a:pPr>
              <a:r>
                <a:rPr lang="en-US" sz="1600">
                  <a:solidFill>
                    <a:srgbClr val="3E456A"/>
                  </a:solidFill>
                  <a:cs typeface="Times New Roman" charset="0"/>
                </a:rPr>
                <a:t>Protests</a:t>
              </a:r>
              <a:endParaRPr lang="en-US" sz="1600">
                <a:solidFill>
                  <a:srgbClr val="3E456A"/>
                </a:solidFill>
              </a:endParaRPr>
            </a:p>
          </p:txBody>
        </p:sp>
        <p:sp>
          <p:nvSpPr>
            <p:cNvPr id="7190" name="Line 33"/>
            <p:cNvSpPr>
              <a:spLocks noChangeShapeType="1"/>
            </p:cNvSpPr>
            <p:nvPr/>
          </p:nvSpPr>
          <p:spPr bwMode="auto">
            <a:xfrm flipH="1">
              <a:off x="3219" y="2218"/>
              <a:ext cx="219"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7191" name="Text Box 32"/>
            <p:cNvSpPr txBox="1">
              <a:spLocks noChangeArrowheads="1"/>
            </p:cNvSpPr>
            <p:nvPr/>
          </p:nvSpPr>
          <p:spPr bwMode="auto">
            <a:xfrm>
              <a:off x="480" y="1999"/>
              <a:ext cx="1315" cy="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600" u="sng">
                  <a:solidFill>
                    <a:srgbClr val="E7E6CE"/>
                  </a:solidFill>
                  <a:cs typeface="Times New Roman" charset="0"/>
                </a:rPr>
                <a:t>Montgomery Bus Boycott</a:t>
              </a:r>
              <a:endParaRPr lang="en-US" sz="1600">
                <a:solidFill>
                  <a:srgbClr val="E7E6CE"/>
                </a:solidFill>
              </a:endParaRPr>
            </a:p>
          </p:txBody>
        </p:sp>
        <p:sp>
          <p:nvSpPr>
            <p:cNvPr id="7192" name="Line 31"/>
            <p:cNvSpPr>
              <a:spLocks noChangeShapeType="1"/>
            </p:cNvSpPr>
            <p:nvPr/>
          </p:nvSpPr>
          <p:spPr bwMode="auto">
            <a:xfrm flipH="1">
              <a:off x="1576" y="2218"/>
              <a:ext cx="328" cy="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pPr defTabSz="914400" fontAlgn="base">
                <a:spcBef>
                  <a:spcPct val="0"/>
                </a:spcBef>
                <a:spcAft>
                  <a:spcPct val="0"/>
                </a:spcAft>
              </a:pPr>
              <a:endParaRPr lang="en-US">
                <a:solidFill>
                  <a:srgbClr val="E7E6CE"/>
                </a:solidFill>
                <a:latin typeface="Arial" charset="0"/>
                <a:ea typeface="ＭＳ Ｐゴシック" charset="0"/>
                <a:cs typeface="ＭＳ Ｐゴシック" charset="0"/>
              </a:endParaRPr>
            </a:p>
          </p:txBody>
        </p:sp>
        <p:sp>
          <p:nvSpPr>
            <p:cNvPr id="7193" name="Text Box 30"/>
            <p:cNvSpPr txBox="1">
              <a:spLocks noChangeArrowheads="1"/>
            </p:cNvSpPr>
            <p:nvPr/>
          </p:nvSpPr>
          <p:spPr bwMode="auto">
            <a:xfrm>
              <a:off x="3329" y="2024"/>
              <a:ext cx="548" cy="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defTabSz="914400" eaLnBrk="1" fontAlgn="base" hangingPunct="1">
                <a:spcBef>
                  <a:spcPct val="0"/>
                </a:spcBef>
                <a:spcAft>
                  <a:spcPct val="0"/>
                </a:spcAft>
              </a:pPr>
              <a:r>
                <a:rPr lang="en-US" sz="1600" u="sng">
                  <a:solidFill>
                    <a:srgbClr val="E7E6CE"/>
                  </a:solidFill>
                  <a:cs typeface="Times New Roman" charset="0"/>
                </a:rPr>
                <a:t>sit-ins</a:t>
              </a:r>
              <a:endParaRPr lang="en-US" sz="1600">
                <a:solidFill>
                  <a:srgbClr val="E7E6CE"/>
                </a:solidFill>
              </a:endParaRPr>
            </a:p>
          </p:txBody>
        </p:sp>
      </p:grpSp>
      <p:sp>
        <p:nvSpPr>
          <p:cNvPr id="428084" name="Rectangle 52"/>
          <p:cNvSpPr>
            <a:spLocks noChangeArrowheads="1"/>
          </p:cNvSpPr>
          <p:nvPr/>
        </p:nvSpPr>
        <p:spPr bwMode="auto">
          <a:xfrm>
            <a:off x="762000" y="1701800"/>
            <a:ext cx="7620000" cy="1190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ctr">
            <a:spAutoFit/>
          </a:bodyPr>
          <a:lstStyle/>
          <a:p>
            <a:pPr defTabSz="914400" fontAlgn="base">
              <a:spcBef>
                <a:spcPct val="0"/>
              </a:spcBef>
              <a:spcAft>
                <a:spcPct val="0"/>
              </a:spcAft>
              <a:tabLst>
                <a:tab pos="274638" algn="l"/>
              </a:tabLst>
              <a:defRPr/>
            </a:pPr>
            <a:r>
              <a:rPr lang="en-US" i="1">
                <a:solidFill>
                  <a:srgbClr val="E7E6CE"/>
                </a:solidFill>
                <a:latin typeface="Arial" charset="0"/>
                <a:ea typeface="ＭＳ Ｐゴシック" charset="0"/>
                <a:cs typeface="Times New Roman" charset="0"/>
              </a:rPr>
              <a:t>For African Americans, the path from slavery to full civil rights was long and difficult. Several developments during the 1950s and 1960s legally guaranteed them full citizenship:</a:t>
            </a:r>
            <a:endParaRPr lang="en-US">
              <a:solidFill>
                <a:srgbClr val="E7E6CE"/>
              </a:solidFill>
              <a:latin typeface="Arial" charset="0"/>
              <a:ea typeface="ＭＳ Ｐゴシック" charset="0"/>
              <a:cs typeface="ＭＳ Ｐゴシック" charset="0"/>
            </a:endParaRPr>
          </a:p>
          <a:p>
            <a:pPr defTabSz="914400" eaLnBrk="0" fontAlgn="base" hangingPunct="0">
              <a:spcBef>
                <a:spcPct val="0"/>
              </a:spcBef>
              <a:spcAft>
                <a:spcPct val="0"/>
              </a:spcAft>
              <a:tabLst>
                <a:tab pos="274638" algn="l"/>
              </a:tabLst>
              <a:defRPr/>
            </a:pPr>
            <a:endParaRPr lang="en-US">
              <a:solidFill>
                <a:srgbClr val="E7E6CE"/>
              </a:solidFill>
              <a:latin typeface="Arial" charset="0"/>
              <a:ea typeface="ＭＳ Ｐゴシック" charset="0"/>
              <a:cs typeface="ＭＳ Ｐゴシック" charset="0"/>
            </a:endParaRPr>
          </a:p>
        </p:txBody>
      </p:sp>
      <p:sp>
        <p:nvSpPr>
          <p:cNvPr id="428095" name="Rectangle 63"/>
          <p:cNvSpPr>
            <a:spLocks noChangeArrowheads="1"/>
          </p:cNvSpPr>
          <p:nvPr/>
        </p:nvSpPr>
        <p:spPr bwMode="auto">
          <a:xfrm>
            <a:off x="-930275" y="2565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defTabSz="914400" fontAlgn="base">
              <a:spcBef>
                <a:spcPct val="0"/>
              </a:spcBef>
              <a:spcAft>
                <a:spcPct val="0"/>
              </a:spcAft>
              <a:tabLst>
                <a:tab pos="274638" algn="l"/>
              </a:tabLst>
              <a:defRPr/>
            </a:pPr>
            <a:endParaRPr lang="en-US">
              <a:solidFill>
                <a:srgbClr val="E7E6CE"/>
              </a:solidFill>
              <a:latin typeface="Arial" charset="0"/>
              <a:ea typeface="ＭＳ Ｐゴシック" charset="0"/>
              <a:cs typeface="ＭＳ Ｐゴシック" charset="0"/>
            </a:endParaRPr>
          </a:p>
        </p:txBody>
      </p:sp>
      <p:sp>
        <p:nvSpPr>
          <p:cNvPr id="428106" name="Rectangle 74"/>
          <p:cNvSpPr>
            <a:spLocks noChangeArrowheads="1"/>
          </p:cNvSpPr>
          <p:nvPr/>
        </p:nvSpPr>
        <p:spPr bwMode="auto">
          <a:xfrm>
            <a:off x="-930275" y="2565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p>
            <a:pPr defTabSz="914400" fontAlgn="base">
              <a:spcBef>
                <a:spcPct val="0"/>
              </a:spcBef>
              <a:spcAft>
                <a:spcPct val="0"/>
              </a:spcAft>
              <a:tabLst>
                <a:tab pos="274638" algn="l"/>
              </a:tabLst>
              <a:defRPr/>
            </a:pPr>
            <a:endParaRPr lang="en-US">
              <a:solidFill>
                <a:srgbClr val="E7E6CE"/>
              </a:solidFill>
              <a:latin typeface="Arial" charset="0"/>
              <a:ea typeface="ＭＳ Ｐゴシック" charset="0"/>
              <a:cs typeface="ＭＳ Ｐゴシック" charset="0"/>
            </a:endParaRPr>
          </a:p>
        </p:txBody>
      </p:sp>
    </p:spTree>
    <p:extLst>
      <p:ext uri="{BB962C8B-B14F-4D97-AF65-F5344CB8AC3E}">
        <p14:creationId xmlns:p14="http://schemas.microsoft.com/office/powerpoint/2010/main" val="233056396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28084"/>
                                        </p:tgtEl>
                                        <p:attrNameLst>
                                          <p:attrName>style.visibility</p:attrName>
                                        </p:attrNameLst>
                                      </p:cBhvr>
                                      <p:to>
                                        <p:strVal val="visible"/>
                                      </p:to>
                                    </p:set>
                                    <p:anim calcmode="lin" valueType="num">
                                      <p:cBhvr additive="base">
                                        <p:cTn id="7" dur="1000" fill="hold"/>
                                        <p:tgtEl>
                                          <p:spTgt spid="428084"/>
                                        </p:tgtEl>
                                        <p:attrNameLst>
                                          <p:attrName>ppt_x</p:attrName>
                                        </p:attrNameLst>
                                      </p:cBhvr>
                                      <p:tavLst>
                                        <p:tav tm="0">
                                          <p:val>
                                            <p:strVal val="#ppt_x"/>
                                          </p:val>
                                        </p:tav>
                                        <p:tav tm="100000">
                                          <p:val>
                                            <p:strVal val="#ppt_x"/>
                                          </p:val>
                                        </p:tav>
                                      </p:tavLst>
                                    </p:anim>
                                    <p:anim calcmode="lin" valueType="num">
                                      <p:cBhvr additive="base">
                                        <p:cTn id="8" dur="1000" fill="hold"/>
                                        <p:tgtEl>
                                          <p:spTgt spid="428084"/>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428107"/>
                                        </p:tgtEl>
                                        <p:attrNameLst>
                                          <p:attrName>style.visibility</p:attrName>
                                        </p:attrNameLst>
                                      </p:cBhvr>
                                      <p:to>
                                        <p:strVal val="visible"/>
                                      </p:to>
                                    </p:set>
                                    <p:animEffect transition="in" filter="diamond(in)">
                                      <p:cBhvr>
                                        <p:cTn id="13" dur="1000"/>
                                        <p:tgtEl>
                                          <p:spTgt spid="4281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808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lstStyle/>
          <a:p>
            <a:r>
              <a:rPr lang="en-US" b="1" dirty="0" smtClean="0"/>
              <a:t>Key Concept 8.2: </a:t>
            </a:r>
            <a:r>
              <a:rPr lang="en-US" dirty="0" smtClean="0"/>
              <a:t>New movements for civil rights and liberal efforts to expand the role of government generated a range of political and cultural responses.</a:t>
            </a:r>
            <a:br>
              <a:rPr lang="en-US" dirty="0" smtClean="0"/>
            </a:br>
            <a:endParaRPr lang="en-US" dirty="0"/>
          </a:p>
        </p:txBody>
      </p:sp>
    </p:spTree>
    <p:extLst>
      <p:ext uri="{BB962C8B-B14F-4D97-AF65-F5344CB8AC3E}">
        <p14:creationId xmlns:p14="http://schemas.microsoft.com/office/powerpoint/2010/main" val="222855071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9144000" cy="4525963"/>
          </a:xfrm>
        </p:spPr>
        <p:txBody>
          <a:bodyPr>
            <a:normAutofit/>
          </a:bodyPr>
          <a:lstStyle/>
          <a:p>
            <a:pPr lvl="0"/>
            <a:r>
              <a:rPr lang="en-US" dirty="0" smtClean="0"/>
              <a:t>I: Seeking </a:t>
            </a:r>
            <a:r>
              <a:rPr lang="en-US" dirty="0"/>
              <a:t>to fulfill Reconstruction-era promises, civil rights activists and political leaders achieved some legal and political successes in ending segregation, although progress toward equality was slow.  </a:t>
            </a:r>
          </a:p>
          <a:p>
            <a:endParaRPr lang="en-US" dirty="0"/>
          </a:p>
        </p:txBody>
      </p:sp>
    </p:spTree>
    <p:extLst>
      <p:ext uri="{BB962C8B-B14F-4D97-AF65-F5344CB8AC3E}">
        <p14:creationId xmlns:p14="http://schemas.microsoft.com/office/powerpoint/2010/main" val="73429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pPr marL="342900" lvl="1" indent="-342900">
              <a:buFont typeface="Arial"/>
              <a:buChar char="•"/>
            </a:pPr>
            <a:r>
              <a:rPr lang="en-US" dirty="0" smtClean="0"/>
              <a:t>A: During and after World War II, civil rights activists and leaders, most notably Martin Luther King Jr., combatted racial discrimination utilizing a variety of strategies, including legal challenges, direct action, and nonviolent protest tactics.</a:t>
            </a:r>
          </a:p>
          <a:p>
            <a:endParaRPr lang="en-US" dirty="0"/>
          </a:p>
        </p:txBody>
      </p:sp>
    </p:spTree>
    <p:extLst>
      <p:ext uri="{BB962C8B-B14F-4D97-AF65-F5344CB8AC3E}">
        <p14:creationId xmlns:p14="http://schemas.microsoft.com/office/powerpoint/2010/main" val="230345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pPr lvl="0"/>
            <a:r>
              <a:rPr lang="en-US" sz="1800" b="1" dirty="0" smtClean="0"/>
              <a:t>A. During </a:t>
            </a:r>
            <a:r>
              <a:rPr lang="en-US" sz="1800" b="1" dirty="0"/>
              <a:t>and after World War II, civil rights activists and leaders, most notably Martin Luther King Jr., combatted racial discrimination utilizing a variety of strategies, including legal challenges, direct action, and nonviolent protest tactics. </a:t>
            </a:r>
            <a:br>
              <a:rPr lang="en-US" sz="1800" b="1" dirty="0"/>
            </a:br>
            <a:endParaRPr lang="en-US" sz="1800" b="1" dirty="0"/>
          </a:p>
        </p:txBody>
      </p:sp>
      <p:sp>
        <p:nvSpPr>
          <p:cNvPr id="3" name="Content Placeholder 2"/>
          <p:cNvSpPr>
            <a:spLocks noGrp="1"/>
          </p:cNvSpPr>
          <p:nvPr>
            <p:ph idx="1"/>
          </p:nvPr>
        </p:nvSpPr>
        <p:spPr>
          <a:xfrm>
            <a:off x="457200" y="1143000"/>
            <a:ext cx="8229600" cy="4983163"/>
          </a:xfrm>
        </p:spPr>
        <p:txBody>
          <a:bodyPr>
            <a:normAutofit/>
          </a:bodyPr>
          <a:lstStyle/>
          <a:p>
            <a:r>
              <a:rPr lang="en-US" sz="2000" dirty="0" smtClean="0"/>
              <a:t>Civil Rights Leaders in the North AND South wanted an end to Jim Crow and segregation, an end to the lack of voting and civil rights, to sharecropping, and to institutionalized racism.</a:t>
            </a:r>
          </a:p>
          <a:p>
            <a:pPr lvl="1"/>
            <a:r>
              <a:rPr lang="en-US" sz="1600" dirty="0" smtClean="0"/>
              <a:t>A. Philip Randolph and March on Washington</a:t>
            </a:r>
          </a:p>
          <a:p>
            <a:pPr lvl="1"/>
            <a:r>
              <a:rPr lang="en-US" sz="1600" dirty="0" smtClean="0"/>
              <a:t>Executive Order 8802 (Fair Employment Practices Commission)</a:t>
            </a:r>
          </a:p>
          <a:p>
            <a:pPr lvl="1"/>
            <a:r>
              <a:rPr lang="en-US" sz="1600" dirty="0" smtClean="0"/>
              <a:t>Double V Campaign</a:t>
            </a:r>
          </a:p>
          <a:p>
            <a:pPr lvl="1"/>
            <a:r>
              <a:rPr lang="en-US" sz="1600" dirty="0" smtClean="0"/>
              <a:t>Congress of Racial Equality (CORE)</a:t>
            </a:r>
          </a:p>
          <a:p>
            <a:pPr lvl="1"/>
            <a:r>
              <a:rPr lang="en-US" sz="1600" dirty="0" smtClean="0"/>
              <a:t>Jackie Robinson</a:t>
            </a:r>
          </a:p>
          <a:p>
            <a:pPr lvl="1"/>
            <a:r>
              <a:rPr lang="en-US" sz="1600" dirty="0" smtClean="0"/>
              <a:t>McLaurin v. Oklahoma (Thurgood Marshall-banned segregation of college students on campus)</a:t>
            </a:r>
          </a:p>
          <a:p>
            <a:pPr lvl="1"/>
            <a:r>
              <a:rPr lang="en-US" sz="1600" dirty="0" smtClean="0"/>
              <a:t>Brown v. Board (UNANIMOUSLY overturned Plessy v. Ferguson and separate but equal on the basis of the 14</a:t>
            </a:r>
            <a:r>
              <a:rPr lang="en-US" sz="1600" baseline="30000" dirty="0" smtClean="0"/>
              <a:t>th</a:t>
            </a:r>
            <a:r>
              <a:rPr lang="en-US" sz="1600" dirty="0" smtClean="0"/>
              <a:t>’s equal protection clause)</a:t>
            </a:r>
          </a:p>
          <a:p>
            <a:pPr lvl="1"/>
            <a:r>
              <a:rPr lang="en-US" sz="1600" dirty="0" smtClean="0"/>
              <a:t>Rosa Parks in 1955-Montgomery Bus Boycott</a:t>
            </a:r>
            <a:r>
              <a:rPr lang="en-US" sz="1600" dirty="0"/>
              <a:t> </a:t>
            </a:r>
            <a:r>
              <a:rPr lang="en-US" sz="1600" dirty="0" smtClean="0"/>
              <a:t>(SC ruled in 1956 that bus segregation was illegal)</a:t>
            </a:r>
          </a:p>
          <a:p>
            <a:pPr lvl="1"/>
            <a:r>
              <a:rPr lang="en-US" sz="1600" dirty="0" smtClean="0"/>
              <a:t>SCLC-nonviolent efforts against racism</a:t>
            </a:r>
          </a:p>
          <a:p>
            <a:pPr lvl="1"/>
            <a:r>
              <a:rPr lang="en-US" sz="1600" dirty="0" smtClean="0"/>
              <a:t>Sit-ins in Greensboro, NC-contagious</a:t>
            </a:r>
          </a:p>
          <a:p>
            <a:pPr lvl="1"/>
            <a:r>
              <a:rPr lang="en-US" sz="1600" dirty="0" smtClean="0"/>
              <a:t>1960: Founding of SNCC-trained a generation of civil rights leaders</a:t>
            </a:r>
          </a:p>
        </p:txBody>
      </p:sp>
    </p:spTree>
    <p:extLst>
      <p:ext uri="{BB962C8B-B14F-4D97-AF65-F5344CB8AC3E}">
        <p14:creationId xmlns:p14="http://schemas.microsoft.com/office/powerpoint/2010/main" val="3883973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noAutofit/>
          </a:bodyPr>
          <a:lstStyle/>
          <a:p>
            <a:r>
              <a:rPr lang="en-US" sz="2000" b="1" dirty="0" smtClean="0"/>
              <a:t>A. During and after World War II, civil rights activists and leaders, most notably Martin Luther King Jr., combatted racial discrimination utilizing a variety of strategies, including legal challenges, direct action, and nonviolent protest tactics. </a:t>
            </a:r>
            <a:br>
              <a:rPr lang="en-US" sz="2000" b="1" dirty="0" smtClean="0"/>
            </a:br>
            <a:endParaRPr lang="en-US" sz="2000" b="1" dirty="0"/>
          </a:p>
        </p:txBody>
      </p:sp>
      <p:sp>
        <p:nvSpPr>
          <p:cNvPr id="3" name="Content Placeholder 2"/>
          <p:cNvSpPr>
            <a:spLocks noGrp="1"/>
          </p:cNvSpPr>
          <p:nvPr>
            <p:ph idx="1"/>
          </p:nvPr>
        </p:nvSpPr>
        <p:spPr>
          <a:xfrm>
            <a:off x="457200" y="1417638"/>
            <a:ext cx="8229600" cy="4708525"/>
          </a:xfrm>
        </p:spPr>
        <p:txBody>
          <a:bodyPr>
            <a:normAutofit/>
          </a:bodyPr>
          <a:lstStyle/>
          <a:p>
            <a:r>
              <a:rPr lang="en-US" sz="2000" dirty="0" smtClean="0"/>
              <a:t>Civil Rights Leaders in the North AND South wanted an end to Jim Crow and segregation, an end to the lack of voting and civil rights, to sharecropping, and to institutionalized racism.</a:t>
            </a:r>
          </a:p>
          <a:p>
            <a:pPr lvl="1"/>
            <a:r>
              <a:rPr lang="en-US" sz="1600" dirty="0" smtClean="0"/>
              <a:t>CORE begins Freedom Rides-faced beatings and arrests at hands of resurgent KKK</a:t>
            </a:r>
          </a:p>
          <a:p>
            <a:pPr lvl="1"/>
            <a:r>
              <a:rPr lang="en-US" sz="1600" dirty="0" smtClean="0"/>
              <a:t>JFK doesn’t want to but sends in federal marshals (TV coverage)</a:t>
            </a:r>
          </a:p>
          <a:p>
            <a:pPr lvl="1"/>
            <a:r>
              <a:rPr lang="en-US" sz="1600" dirty="0" smtClean="0"/>
              <a:t>May ‘63-March on Birmingham-Bull Connor and the dogs-TV cameras change the game</a:t>
            </a:r>
          </a:p>
          <a:p>
            <a:pPr lvl="2"/>
            <a:r>
              <a:rPr lang="en-US" sz="1200" dirty="0" smtClean="0"/>
              <a:t>Letter from a Birmingham Jail</a:t>
            </a:r>
          </a:p>
          <a:p>
            <a:pPr lvl="1"/>
            <a:r>
              <a:rPr lang="en-US" sz="1600" dirty="0" smtClean="0"/>
              <a:t>JFK calls for a new civil rights bill-then dies-LBJ capitalizes </a:t>
            </a:r>
          </a:p>
          <a:p>
            <a:pPr lvl="1"/>
            <a:r>
              <a:rPr lang="en-US" sz="1600" dirty="0" smtClean="0"/>
              <a:t>August ‘63-March on Washington-’I have a Dream’</a:t>
            </a:r>
          </a:p>
          <a:p>
            <a:pPr lvl="1"/>
            <a:r>
              <a:rPr lang="en-US" sz="1600" dirty="0" smtClean="0"/>
              <a:t>1964: Freedom Summer</a:t>
            </a:r>
          </a:p>
          <a:p>
            <a:pPr lvl="1"/>
            <a:r>
              <a:rPr lang="en-US" sz="1600" dirty="0" smtClean="0"/>
              <a:t>1965: March on Selma-Bloody Sunday-</a:t>
            </a:r>
            <a:r>
              <a:rPr lang="en-US" sz="1600" dirty="0" smtClean="0">
                <a:hlinkClick r:id="rId3"/>
              </a:rPr>
              <a:t>LBJ’s ‘We Shall Overcome’ Speech</a:t>
            </a:r>
            <a:endParaRPr lang="en-US" sz="1600" dirty="0" smtClean="0"/>
          </a:p>
          <a:p>
            <a:pPr lvl="1"/>
            <a:r>
              <a:rPr lang="en-US" sz="1600" dirty="0" smtClean="0"/>
              <a:t>Civil Rights Act of 1965 passed that summer</a:t>
            </a:r>
            <a:endParaRPr lang="en-US" sz="1600" dirty="0" smtClean="0"/>
          </a:p>
          <a:p>
            <a:endParaRPr lang="en-US" sz="2000" dirty="0"/>
          </a:p>
        </p:txBody>
      </p:sp>
    </p:spTree>
    <p:extLst>
      <p:ext uri="{BB962C8B-B14F-4D97-AF65-F5344CB8AC3E}">
        <p14:creationId xmlns:p14="http://schemas.microsoft.com/office/powerpoint/2010/main" val="420397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126163"/>
          </a:xfrm>
        </p:spPr>
        <p:txBody>
          <a:bodyPr/>
          <a:lstStyle/>
          <a:p>
            <a:pPr lvl="0"/>
            <a:r>
              <a:rPr lang="en-US" dirty="0" smtClean="0"/>
              <a:t>B: The </a:t>
            </a:r>
            <a:r>
              <a:rPr lang="en-US" dirty="0"/>
              <a:t>three branches of the federal government used measures including desegregation of the armed services, </a:t>
            </a:r>
            <a:r>
              <a:rPr lang="en-US" i="1" dirty="0"/>
              <a:t>Brown v. Board of Education</a:t>
            </a:r>
            <a:r>
              <a:rPr lang="en-US" dirty="0"/>
              <a:t>, and the Civil Rights </a:t>
            </a:r>
            <a:r>
              <a:rPr lang="en-US" dirty="0" smtClean="0"/>
              <a:t>Act </a:t>
            </a:r>
            <a:r>
              <a:rPr lang="en-US" dirty="0"/>
              <a:t>of 1964 to </a:t>
            </a:r>
            <a:r>
              <a:rPr lang="en-US" dirty="0" smtClean="0"/>
              <a:t>promote greater </a:t>
            </a:r>
            <a:r>
              <a:rPr lang="en-US" dirty="0"/>
              <a:t>racial equality. </a:t>
            </a:r>
          </a:p>
          <a:p>
            <a:endParaRPr lang="en-US" dirty="0"/>
          </a:p>
        </p:txBody>
      </p:sp>
    </p:spTree>
    <p:extLst>
      <p:ext uri="{BB962C8B-B14F-4D97-AF65-F5344CB8AC3E}">
        <p14:creationId xmlns:p14="http://schemas.microsoft.com/office/powerpoint/2010/main" val="35110481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44870"/>
          </a:xfrm>
        </p:spPr>
        <p:txBody>
          <a:bodyPr>
            <a:noAutofit/>
          </a:bodyPr>
          <a:lstStyle/>
          <a:p>
            <a:pPr lvl="0"/>
            <a:r>
              <a:rPr lang="en-US" sz="1700" b="1" dirty="0" smtClean="0"/>
              <a:t>B: The three branches of the federal government used measures including desegregation of the armed services, </a:t>
            </a:r>
            <a:r>
              <a:rPr lang="en-US" sz="1700" b="1" i="1" dirty="0" smtClean="0"/>
              <a:t>Brown v. Board of Education</a:t>
            </a:r>
            <a:r>
              <a:rPr lang="en-US" sz="1700" b="1" dirty="0" smtClean="0"/>
              <a:t>, and the Civil Rights Act of 1964 to promote greater racial equality. </a:t>
            </a:r>
            <a:br>
              <a:rPr lang="en-US" sz="1700" b="1" dirty="0" smtClean="0"/>
            </a:br>
            <a:r>
              <a:rPr lang="en-US" sz="1700" b="1" dirty="0" smtClean="0"/>
              <a:t/>
            </a:r>
            <a:br>
              <a:rPr lang="en-US" sz="1700" b="1" dirty="0" smtClean="0"/>
            </a:br>
            <a:endParaRPr lang="en-US" sz="1700" b="1" dirty="0"/>
          </a:p>
        </p:txBody>
      </p:sp>
      <p:sp>
        <p:nvSpPr>
          <p:cNvPr id="3" name="Content Placeholder 2"/>
          <p:cNvSpPr>
            <a:spLocks noGrp="1"/>
          </p:cNvSpPr>
          <p:nvPr>
            <p:ph idx="1"/>
          </p:nvPr>
        </p:nvSpPr>
        <p:spPr>
          <a:xfrm>
            <a:off x="457200" y="919508"/>
            <a:ext cx="8229600" cy="5206655"/>
          </a:xfrm>
        </p:spPr>
        <p:txBody>
          <a:bodyPr>
            <a:normAutofit/>
          </a:bodyPr>
          <a:lstStyle/>
          <a:p>
            <a:r>
              <a:rPr lang="en-US" sz="2000" dirty="0" smtClean="0"/>
              <a:t>It took work and time from all three branches of government to </a:t>
            </a:r>
            <a:r>
              <a:rPr lang="en-US" sz="2000" b="1" i="1" dirty="0" smtClean="0"/>
              <a:t>respond</a:t>
            </a:r>
            <a:r>
              <a:rPr lang="en-US" sz="2000" dirty="0" smtClean="0"/>
              <a:t> to the activism of the Civil Rights Movement</a:t>
            </a:r>
            <a:endParaRPr lang="en-US" sz="2000" dirty="0"/>
          </a:p>
          <a:p>
            <a:pPr lvl="1"/>
            <a:r>
              <a:rPr lang="en-US" sz="1800" dirty="0" smtClean="0"/>
              <a:t>Truman-Presidential Committee on Civil Rights-Desegregated federal bureaucracy (Black vote and personal beliefs)</a:t>
            </a:r>
          </a:p>
          <a:p>
            <a:pPr lvl="1"/>
            <a:r>
              <a:rPr lang="en-US" sz="1800" dirty="0" smtClean="0"/>
              <a:t>Eisenhower: Brown v. Board-Little Rock 9 to force integration/protect students</a:t>
            </a:r>
          </a:p>
          <a:p>
            <a:pPr lvl="1"/>
            <a:r>
              <a:rPr lang="en-US" sz="1800" dirty="0" smtClean="0"/>
              <a:t>1962: Congress proposed 24</a:t>
            </a:r>
            <a:r>
              <a:rPr lang="en-US" sz="1800" baseline="30000" dirty="0" smtClean="0"/>
              <a:t>th</a:t>
            </a:r>
            <a:r>
              <a:rPr lang="en-US" sz="1800" dirty="0" smtClean="0"/>
              <a:t> Amendment-abolishing poll taxes-ratified in ‘64</a:t>
            </a:r>
          </a:p>
          <a:p>
            <a:pPr lvl="1"/>
            <a:r>
              <a:rPr lang="en-US" sz="1800" dirty="0" smtClean="0"/>
              <a:t>JFK calls for Civil Rights Act in 1960 but failed to get one (Solid South)</a:t>
            </a:r>
          </a:p>
          <a:p>
            <a:pPr lvl="2"/>
            <a:r>
              <a:rPr lang="en-US" sz="1400" dirty="0" smtClean="0"/>
              <a:t>Southern violence being televised changes popular opinion</a:t>
            </a:r>
            <a:r>
              <a:rPr lang="mr-IN" sz="1400" dirty="0" smtClean="0"/>
              <a:t>…</a:t>
            </a:r>
            <a:r>
              <a:rPr lang="en-US" sz="1400" dirty="0" smtClean="0"/>
              <a:t>can’t win a war without public support</a:t>
            </a:r>
          </a:p>
          <a:p>
            <a:pPr lvl="1"/>
            <a:r>
              <a:rPr lang="en-US" sz="1800" dirty="0" smtClean="0"/>
              <a:t>JFK dies-LBJ pushes Civil Rights Act-bans discrimination based on race, religion, national origin, sex. Banned discrimination in schools and public facilities, enforceable</a:t>
            </a:r>
          </a:p>
          <a:p>
            <a:pPr lvl="1"/>
            <a:r>
              <a:rPr lang="en-US" sz="1800" dirty="0" smtClean="0"/>
              <a:t>Voting Rights Act of 1965-outlawed literacy tests, enforced by fed. Gov.</a:t>
            </a:r>
          </a:p>
          <a:p>
            <a:pPr lvl="2"/>
            <a:r>
              <a:rPr lang="en-US" sz="1400" dirty="0" smtClean="0"/>
              <a:t>LBJ: ‘We’ve lost the South for a generation’</a:t>
            </a:r>
          </a:p>
          <a:p>
            <a:pPr lvl="1"/>
            <a:r>
              <a:rPr lang="en-US" sz="1800" dirty="0" smtClean="0"/>
              <a:t>Eventual-Forced busing</a:t>
            </a:r>
          </a:p>
          <a:p>
            <a:pPr marL="457200" lvl="1" indent="0">
              <a:buNone/>
            </a:pPr>
            <a:endParaRPr lang="en-US" sz="1800" dirty="0" smtClean="0"/>
          </a:p>
          <a:p>
            <a:pPr lvl="1"/>
            <a:endParaRPr lang="en-US" sz="1800" dirty="0" smtClean="0"/>
          </a:p>
          <a:p>
            <a:pPr lvl="1"/>
            <a:endParaRPr lang="en-US" sz="1800" dirty="0" smtClean="0"/>
          </a:p>
        </p:txBody>
      </p:sp>
    </p:spTree>
    <p:extLst>
      <p:ext uri="{BB962C8B-B14F-4D97-AF65-F5344CB8AC3E}">
        <p14:creationId xmlns:p14="http://schemas.microsoft.com/office/powerpoint/2010/main" val="205628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Axis">
  <a:themeElements>
    <a:clrScheme name="">
      <a:dk1>
        <a:srgbClr val="808080"/>
      </a:dk1>
      <a:lt1>
        <a:srgbClr val="E7E6CE"/>
      </a:lt1>
      <a:dk2>
        <a:srgbClr val="3E456A"/>
      </a:dk2>
      <a:lt2>
        <a:srgbClr val="000000"/>
      </a:lt2>
      <a:accent1>
        <a:srgbClr val="660000"/>
      </a:accent1>
      <a:accent2>
        <a:srgbClr val="CCCC99"/>
      </a:accent2>
      <a:accent3>
        <a:srgbClr val="AFB0B9"/>
      </a:accent3>
      <a:accent4>
        <a:srgbClr val="C5C4B0"/>
      </a:accent4>
      <a:accent5>
        <a:srgbClr val="B8AAAA"/>
      </a:accent5>
      <a:accent6>
        <a:srgbClr val="B9B98A"/>
      </a:accent6>
      <a:hlink>
        <a:srgbClr val="660000"/>
      </a:hlink>
      <a:folHlink>
        <a:srgbClr val="B2B2B2"/>
      </a:folHlink>
    </a:clrScheme>
    <a:fontScheme name="Axis">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
      <a:clrScheme name="Axis 9">
        <a:dk1>
          <a:srgbClr val="292929"/>
        </a:dk1>
        <a:lt1>
          <a:srgbClr val="474F79"/>
        </a:lt1>
        <a:dk2>
          <a:srgbClr val="000000"/>
        </a:dk2>
        <a:lt2>
          <a:srgbClr val="808080"/>
        </a:lt2>
        <a:accent1>
          <a:srgbClr val="CC9900"/>
        </a:accent1>
        <a:accent2>
          <a:srgbClr val="CCCC99"/>
        </a:accent2>
        <a:accent3>
          <a:srgbClr val="B1B2BE"/>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
      <a:clrScheme name="Axis 10">
        <a:dk1>
          <a:srgbClr val="292929"/>
        </a:dk1>
        <a:lt1>
          <a:srgbClr val="3E456A"/>
        </a:lt1>
        <a:dk2>
          <a:srgbClr val="000000"/>
        </a:dk2>
        <a:lt2>
          <a:srgbClr val="808080"/>
        </a:lt2>
        <a:accent1>
          <a:srgbClr val="CC9900"/>
        </a:accent1>
        <a:accent2>
          <a:srgbClr val="CCCC99"/>
        </a:accent2>
        <a:accent3>
          <a:srgbClr val="AFB0B9"/>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
      <a:clrScheme name="Axis 11">
        <a:dk1>
          <a:srgbClr val="292929"/>
        </a:dk1>
        <a:lt1>
          <a:srgbClr val="3E456A"/>
        </a:lt1>
        <a:dk2>
          <a:srgbClr val="000000"/>
        </a:dk2>
        <a:lt2>
          <a:srgbClr val="808080"/>
        </a:lt2>
        <a:accent1>
          <a:srgbClr val="FFD47D"/>
        </a:accent1>
        <a:accent2>
          <a:srgbClr val="CCCC99"/>
        </a:accent2>
        <a:accent3>
          <a:srgbClr val="AFB0B9"/>
        </a:accent3>
        <a:accent4>
          <a:srgbClr val="212121"/>
        </a:accent4>
        <a:accent5>
          <a:srgbClr val="FFE6BF"/>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
      <a:clrScheme name="Axis 12">
        <a:dk1>
          <a:srgbClr val="292929"/>
        </a:dk1>
        <a:lt1>
          <a:srgbClr val="3E456A"/>
        </a:lt1>
        <a:dk2>
          <a:srgbClr val="000000"/>
        </a:dk2>
        <a:lt2>
          <a:srgbClr val="808080"/>
        </a:lt2>
        <a:accent1>
          <a:srgbClr val="CCCC99"/>
        </a:accent1>
        <a:accent2>
          <a:srgbClr val="CCCC99"/>
        </a:accent2>
        <a:accent3>
          <a:srgbClr val="AFB0B9"/>
        </a:accent3>
        <a:accent4>
          <a:srgbClr val="212121"/>
        </a:accent4>
        <a:accent5>
          <a:srgbClr val="E2E2C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
      <a:clrScheme name="Axis 13">
        <a:dk1>
          <a:srgbClr val="808080"/>
        </a:dk1>
        <a:lt1>
          <a:srgbClr val="FFFFFF"/>
        </a:lt1>
        <a:dk2>
          <a:srgbClr val="3E456A"/>
        </a:dk2>
        <a:lt2>
          <a:srgbClr val="000000"/>
        </a:lt2>
        <a:accent1>
          <a:srgbClr val="CCCC99"/>
        </a:accent1>
        <a:accent2>
          <a:srgbClr val="CCCC99"/>
        </a:accent2>
        <a:accent3>
          <a:srgbClr val="AFB0B9"/>
        </a:accent3>
        <a:accent4>
          <a:srgbClr val="DADADA"/>
        </a:accent4>
        <a:accent5>
          <a:srgbClr val="E2E2CA"/>
        </a:accent5>
        <a:accent6>
          <a:srgbClr val="B9B98A"/>
        </a:accent6>
        <a:hlink>
          <a:srgbClr val="999933"/>
        </a:hlink>
        <a:folHlink>
          <a:srgbClr val="B2B2B2"/>
        </a:folHlink>
      </a:clrScheme>
      <a:clrMap bg1="dk2" tx1="lt1" bg2="dk1" tx2="lt2" accent1="accent1" accent2="accent2" accent3="accent3" accent4="accent4" accent5="accent5" accent6="accent6" hlink="hlink" folHlink="folHlink"/>
    </a:extraClrScheme>
    <a:extraClrScheme>
      <a:clrScheme name="Axis 14">
        <a:dk1>
          <a:srgbClr val="424121"/>
        </a:dk1>
        <a:lt1>
          <a:srgbClr val="3E456A"/>
        </a:lt1>
        <a:dk2>
          <a:srgbClr val="000000"/>
        </a:dk2>
        <a:lt2>
          <a:srgbClr val="808080"/>
        </a:lt2>
        <a:accent1>
          <a:srgbClr val="CCCC99"/>
        </a:accent1>
        <a:accent2>
          <a:srgbClr val="CCCC99"/>
        </a:accent2>
        <a:accent3>
          <a:srgbClr val="AFB0B9"/>
        </a:accent3>
        <a:accent4>
          <a:srgbClr val="37361B"/>
        </a:accent4>
        <a:accent5>
          <a:srgbClr val="E2E2C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
      <a:clrScheme name="Axis 15">
        <a:dk1>
          <a:srgbClr val="808080"/>
        </a:dk1>
        <a:lt1>
          <a:srgbClr val="DDDDDD"/>
        </a:lt1>
        <a:dk2>
          <a:srgbClr val="3E456A"/>
        </a:dk2>
        <a:lt2>
          <a:srgbClr val="000000"/>
        </a:lt2>
        <a:accent1>
          <a:srgbClr val="CCCC99"/>
        </a:accent1>
        <a:accent2>
          <a:srgbClr val="CCCC99"/>
        </a:accent2>
        <a:accent3>
          <a:srgbClr val="AFB0B9"/>
        </a:accent3>
        <a:accent4>
          <a:srgbClr val="BDBDBD"/>
        </a:accent4>
        <a:accent5>
          <a:srgbClr val="E2E2CA"/>
        </a:accent5>
        <a:accent6>
          <a:srgbClr val="B9B98A"/>
        </a:accent6>
        <a:hlink>
          <a:srgbClr val="999933"/>
        </a:hlink>
        <a:folHlink>
          <a:srgbClr val="B2B2B2"/>
        </a:folHlink>
      </a:clrScheme>
      <a:clrMap bg1="dk2" tx1="lt1" bg2="dk1" tx2="lt2" accent1="accent1" accent2="accent2" accent3="accent3" accent4="accent4" accent5="accent5" accent6="accent6" hlink="hlink" folHlink="folHlink"/>
    </a:extraClrScheme>
    <a:extraClrScheme>
      <a:clrScheme name="Axis 16">
        <a:dk1>
          <a:srgbClr val="808080"/>
        </a:dk1>
        <a:lt1>
          <a:srgbClr val="CCCC99"/>
        </a:lt1>
        <a:dk2>
          <a:srgbClr val="3E456A"/>
        </a:dk2>
        <a:lt2>
          <a:srgbClr val="000000"/>
        </a:lt2>
        <a:accent1>
          <a:srgbClr val="CCCC99"/>
        </a:accent1>
        <a:accent2>
          <a:srgbClr val="CCCC99"/>
        </a:accent2>
        <a:accent3>
          <a:srgbClr val="AFB0B9"/>
        </a:accent3>
        <a:accent4>
          <a:srgbClr val="AEAE82"/>
        </a:accent4>
        <a:accent5>
          <a:srgbClr val="E2E2CA"/>
        </a:accent5>
        <a:accent6>
          <a:srgbClr val="B9B98A"/>
        </a:accent6>
        <a:hlink>
          <a:srgbClr val="999933"/>
        </a:hlink>
        <a:folHlink>
          <a:srgbClr val="B2B2B2"/>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205</TotalTime>
  <Words>1126</Words>
  <Application>Microsoft Macintosh PowerPoint</Application>
  <PresentationFormat>On-screen Show (4:3)</PresentationFormat>
  <Paragraphs>88</Paragraphs>
  <Slides>16</Slides>
  <Notes>6</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Office Theme</vt:lpstr>
      <vt:lpstr>Axis</vt:lpstr>
      <vt:lpstr>Civil Rights Movement-Key Concepts</vt:lpstr>
      <vt:lpstr>Discuss how the civil rights movement evolved during the 1950s and 1960s and explain each of the three developments.</vt:lpstr>
      <vt:lpstr>PowerPoint Presentation</vt:lpstr>
      <vt:lpstr>PowerPoint Presentation</vt:lpstr>
      <vt:lpstr>PowerPoint Presentation</vt:lpstr>
      <vt:lpstr>A. During and after World War II, civil rights activists and leaders, most notably Martin Luther King Jr., combatted racial discrimination utilizing a variety of strategies, including legal challenges, direct action, and nonviolent protest tactics.  </vt:lpstr>
      <vt:lpstr>A. During and after World War II, civil rights activists and leaders, most notably Martin Luther King Jr., combatted racial discrimination utilizing a variety of strategies, including legal challenges, direct action, and nonviolent protest tactics.  </vt:lpstr>
      <vt:lpstr>PowerPoint Presentation</vt:lpstr>
      <vt:lpstr>B: The three branches of the federal government used measures including desegregation of the armed services, Brown v. Board of Education, and the Civil Rights Act of 1964 to promote greater racial equality.   </vt:lpstr>
      <vt:lpstr>PowerPoint Presentation</vt:lpstr>
      <vt:lpstr>C: Continuing white resistance slowed efforts at desegregation, sparking social and political unrest across the nation. Debates among civil rights activists over the efficacy of nonviolence increased after 1965.  </vt:lpstr>
      <vt:lpstr>Civil Rights legal achievements</vt:lpstr>
      <vt:lpstr>Dwight D. Eisenhower</vt:lpstr>
      <vt:lpstr>John F. Kennedy</vt:lpstr>
      <vt:lpstr>Lyndon Baines Johnson (LBJ)</vt:lpstr>
      <vt:lpstr>Richard Nixon 1969-1973</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Civil Rights Movement</dc:title>
  <dc:creator>Craig Winchell</dc:creator>
  <cp:lastModifiedBy>Craig Winchell</cp:lastModifiedBy>
  <cp:revision>10</cp:revision>
  <dcterms:created xsi:type="dcterms:W3CDTF">2017-03-14T18:08:04Z</dcterms:created>
  <dcterms:modified xsi:type="dcterms:W3CDTF">2017-03-14T21:33:25Z</dcterms:modified>
</cp:coreProperties>
</file>