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4" r:id="rId3"/>
    <p:sldMasterId id="2147483687" r:id="rId4"/>
    <p:sldMasterId id="2147483699" r:id="rId5"/>
  </p:sldMasterIdLst>
  <p:notesMasterIdLst>
    <p:notesMasterId r:id="rId47"/>
  </p:notesMasterIdLst>
  <p:sldIdLst>
    <p:sldId id="256" r:id="rId6"/>
    <p:sldId id="258" r:id="rId7"/>
    <p:sldId id="266"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265" r:id="rId44"/>
    <p:sldId id="267" r:id="rId45"/>
    <p:sldId id="257"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21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1.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441DEC-E274-6A4F-9BC6-6CF97BFF8B57}" type="datetimeFigureOut">
              <a:rPr lang="en-US" smtClean="0"/>
              <a:t>3/14/17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42D000-7DC4-7B4E-A644-F5B9415C47ED}" type="slidenum">
              <a:rPr lang="en-US" smtClean="0"/>
              <a:t>‹#›</a:t>
            </a:fld>
            <a:endParaRPr lang="en-US"/>
          </a:p>
        </p:txBody>
      </p:sp>
    </p:spTree>
    <p:extLst>
      <p:ext uri="{BB962C8B-B14F-4D97-AF65-F5344CB8AC3E}">
        <p14:creationId xmlns:p14="http://schemas.microsoft.com/office/powerpoint/2010/main" val="36418309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6470C7C-85EC-A644-BB56-98382AFE48C5}" type="slidenum">
              <a:rPr lang="en-US">
                <a:solidFill>
                  <a:prstClr val="black"/>
                </a:solidFill>
              </a:rPr>
              <a:pPr>
                <a:defRPr/>
              </a:pPr>
              <a:t>2</a:t>
            </a:fld>
            <a:endParaRPr lang="en-US">
              <a:solidFill>
                <a:prstClr val="black"/>
              </a:solidFill>
            </a:endParaRPr>
          </a:p>
        </p:txBody>
      </p:sp>
      <p:sp>
        <p:nvSpPr>
          <p:cNvPr id="429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90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27955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28160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28365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D0B847-0159-B74D-B477-C5884D1E69C0}" type="slidenum">
              <a:rPr lang="en-US"/>
              <a:pPr>
                <a:defRPr/>
              </a:pPr>
              <a:t>39</a:t>
            </a:fld>
            <a:endParaRPr lang="en-US"/>
          </a:p>
        </p:txBody>
      </p:sp>
      <p:sp>
        <p:nvSpPr>
          <p:cNvPr id="389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65C94A-29E4-E448-A161-B0C340CC1E2E}" type="slidenum">
              <a:rPr lang="en-US"/>
              <a:pPr>
                <a:defRPr/>
              </a:pPr>
              <a:t>40</a:t>
            </a:fld>
            <a:endParaRPr lang="en-US"/>
          </a:p>
        </p:txBody>
      </p:sp>
      <p:sp>
        <p:nvSpPr>
          <p:cNvPr id="391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11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body" idx="1"/>
          </p:nvPr>
        </p:nvSpPr>
        <p:spPr>
          <a:ln/>
        </p:spPr>
        <p:txBody>
          <a:bodyPr/>
          <a:lstStyle/>
          <a:p>
            <a:pPr>
              <a:defRPr/>
            </a:pPr>
            <a:r>
              <a:rPr lang="en-US" smtClean="0">
                <a:cs typeface="+mn-cs"/>
              </a:rPr>
              <a:t>Fair Employment Practices Commission (FEPC)</a:t>
            </a:r>
          </a:p>
        </p:txBody>
      </p:sp>
      <p:sp>
        <p:nvSpPr>
          <p:cNvPr id="188419"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ln/>
        </p:spPr>
        <p:txBody>
          <a:bodyPr/>
          <a:lstStyle/>
          <a:p>
            <a:pPr>
              <a:defRPr/>
            </a:pPr>
            <a:endParaRPr lang="en-US" smtClean="0">
              <a:cs typeface="+mn-cs"/>
            </a:endParaRPr>
          </a:p>
        </p:txBody>
      </p:sp>
      <p:sp>
        <p:nvSpPr>
          <p:cNvPr id="191491"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ln/>
        </p:spPr>
        <p:txBody>
          <a:bodyPr/>
          <a:lstStyle/>
          <a:p>
            <a:pPr>
              <a:defRPr/>
            </a:pPr>
            <a:endParaRPr lang="en-US" smtClean="0">
              <a:cs typeface="+mn-cs"/>
            </a:endParaRPr>
          </a:p>
        </p:txBody>
      </p:sp>
      <p:sp>
        <p:nvSpPr>
          <p:cNvPr id="197635"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18115" name="Rectangle 3"/>
          <p:cNvSpPr>
            <a:spLocks noGrp="1" noChangeArrowheads="1"/>
          </p:cNvSpPr>
          <p:nvPr>
            <p:ph type="body" idx="1"/>
          </p:nvPr>
        </p:nvSpPr>
        <p:spPr/>
        <p:txBody>
          <a:bodyPr/>
          <a:lstStyle/>
          <a:p>
            <a:pPr>
              <a:defRPr/>
            </a:pPr>
            <a:r>
              <a:rPr lang="en-US" smtClean="0">
                <a:cs typeface="+mn-cs"/>
              </a:rPr>
              <a:t>() (legal action)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31232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body" idx="1"/>
          </p:nvPr>
        </p:nvSpPr>
        <p:spPr>
          <a:ln/>
        </p:spPr>
        <p:txBody>
          <a:bodyPr/>
          <a:lstStyle/>
          <a:p>
            <a:pPr>
              <a:defRPr/>
            </a:pPr>
            <a:endParaRPr lang="en-US" smtClean="0">
              <a:cs typeface="+mn-cs"/>
            </a:endParaRPr>
          </a:p>
        </p:txBody>
      </p:sp>
      <p:sp>
        <p:nvSpPr>
          <p:cNvPr id="203779"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body" idx="1"/>
          </p:nvPr>
        </p:nvSpPr>
        <p:spPr>
          <a:ln/>
        </p:spPr>
        <p:txBody>
          <a:bodyPr/>
          <a:lstStyle/>
          <a:p>
            <a:pPr>
              <a:defRPr/>
            </a:pPr>
            <a:endParaRPr lang="en-US" smtClean="0">
              <a:cs typeface="+mn-cs"/>
            </a:endParaRPr>
          </a:p>
        </p:txBody>
      </p:sp>
      <p:sp>
        <p:nvSpPr>
          <p:cNvPr id="208899"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27750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DB07FE-BB96-3149-BB8F-AB9DA07DE264}" type="datetimeFigureOut">
              <a:rPr lang="en-US" smtClean="0"/>
              <a:t>3/14/17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70A20-A2E9-F54D-909F-C3B41AA5DCE2}" type="slidenum">
              <a:rPr lang="en-US" smtClean="0"/>
              <a:t>‹#›</a:t>
            </a:fld>
            <a:endParaRPr lang="en-US"/>
          </a:p>
        </p:txBody>
      </p:sp>
    </p:spTree>
    <p:extLst>
      <p:ext uri="{BB962C8B-B14F-4D97-AF65-F5344CB8AC3E}">
        <p14:creationId xmlns:p14="http://schemas.microsoft.com/office/powerpoint/2010/main" val="3426056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B07FE-BB96-3149-BB8F-AB9DA07DE264}" type="datetimeFigureOut">
              <a:rPr lang="en-US" smtClean="0"/>
              <a:t>3/14/17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70A20-A2E9-F54D-909F-C3B41AA5DCE2}" type="slidenum">
              <a:rPr lang="en-US" smtClean="0"/>
              <a:t>‹#›</a:t>
            </a:fld>
            <a:endParaRPr lang="en-US"/>
          </a:p>
        </p:txBody>
      </p:sp>
    </p:spTree>
    <p:extLst>
      <p:ext uri="{BB962C8B-B14F-4D97-AF65-F5344CB8AC3E}">
        <p14:creationId xmlns:p14="http://schemas.microsoft.com/office/powerpoint/2010/main" val="14824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B07FE-BB96-3149-BB8F-AB9DA07DE264}" type="datetimeFigureOut">
              <a:rPr lang="en-US" smtClean="0"/>
              <a:t>3/14/17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70A20-A2E9-F54D-909F-C3B41AA5DCE2}" type="slidenum">
              <a:rPr lang="en-US" smtClean="0"/>
              <a:t>‹#›</a:t>
            </a:fld>
            <a:endParaRPr lang="en-US"/>
          </a:p>
        </p:txBody>
      </p:sp>
    </p:spTree>
    <p:extLst>
      <p:ext uri="{BB962C8B-B14F-4D97-AF65-F5344CB8AC3E}">
        <p14:creationId xmlns:p14="http://schemas.microsoft.com/office/powerpoint/2010/main" val="3296902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endParaRPr lang="en-US"/>
          </a:p>
        </p:txBody>
      </p:sp>
      <p:sp>
        <p:nvSpPr>
          <p:cNvPr id="7" name="Rectangle 155"/>
          <p:cNvSpPr>
            <a:spLocks noGrp="1" noChangeArrowheads="1"/>
          </p:cNvSpPr>
          <p:nvPr>
            <p:ph type="ftr" sz="quarter" idx="11"/>
          </p:nvPr>
        </p:nvSpPr>
        <p:spPr>
          <a:ln/>
        </p:spPr>
        <p:txBody>
          <a:bodyPr/>
          <a:lstStyle>
            <a:lvl1pPr>
              <a:defRPr/>
            </a:lvl1pPr>
          </a:lstStyle>
          <a:p>
            <a:endParaRPr lang="en-US"/>
          </a:p>
        </p:txBody>
      </p:sp>
      <p:sp>
        <p:nvSpPr>
          <p:cNvPr id="8" name="Rectangle 156"/>
          <p:cNvSpPr>
            <a:spLocks noGrp="1" noChangeArrowheads="1"/>
          </p:cNvSpPr>
          <p:nvPr>
            <p:ph type="sldNum" sz="quarter" idx="12"/>
          </p:nvPr>
        </p:nvSpPr>
        <p:spPr>
          <a:ln/>
        </p:spPr>
        <p:txBody>
          <a:bodyPr/>
          <a:lstStyle>
            <a:lvl1pPr>
              <a:defRPr/>
            </a:lvl1pPr>
          </a:lstStyle>
          <a:p>
            <a:fld id="{B8307AF7-1C67-C34F-8B16-6DE8CF323A6A}" type="slidenum">
              <a:rPr lang="en-US"/>
              <a:pPr/>
              <a:t>‹#›</a:t>
            </a:fld>
            <a:endParaRPr lang="en-US"/>
          </a:p>
        </p:txBody>
      </p:sp>
    </p:spTree>
    <p:extLst>
      <p:ext uri="{BB962C8B-B14F-4D97-AF65-F5344CB8AC3E}">
        <p14:creationId xmlns:p14="http://schemas.microsoft.com/office/powerpoint/2010/main" val="141347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E7E6CE"/>
                </a:solidFill>
                <a:latin typeface="Arial" charset="0"/>
                <a:ea typeface="ＭＳ Ｐゴシック" charset="0"/>
                <a:cs typeface="ＭＳ Ｐゴシック"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sz="2400">
                <a:solidFill>
                  <a:srgbClr val="E7E6CE"/>
                </a:solidFill>
                <a:latin typeface="Times New Roman" charset="0"/>
                <a:ea typeface="ＭＳ Ｐゴシック" charset="0"/>
                <a:cs typeface="ＭＳ Ｐゴシック"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sz="2400">
                <a:solidFill>
                  <a:srgbClr val="E7E6CE"/>
                </a:solidFill>
                <a:latin typeface="Times New Roman" charset="0"/>
                <a:ea typeface="ＭＳ Ｐゴシック" charset="0"/>
                <a:cs typeface="ＭＳ Ｐゴシック" charset="0"/>
              </a:endParaRPr>
            </a:p>
          </p:txBody>
        </p:sp>
        <p:sp>
          <p:nvSpPr>
            <p:cNvPr id="8" name="Freeform 10"/>
            <p:cNvSpPr>
              <a:spLocks noChangeArrowheads="1"/>
            </p:cNvSpPr>
            <p:nvPr/>
          </p:nvSpPr>
          <p:spPr bwMode="auto">
            <a:xfrm>
              <a:off x="384" y="960"/>
              <a:ext cx="144" cy="913"/>
            </a:xfrm>
            <a:custGeom>
              <a:avLst/>
              <a:gdLst>
                <a:gd name="T0" fmla="*/ 144 w 1000"/>
                <a:gd name="T1" fmla="*/ 913 h 1000"/>
                <a:gd name="T2" fmla="*/ 0 w 1000"/>
                <a:gd name="T3" fmla="*/ 913 h 1000"/>
                <a:gd name="T4" fmla="*/ 0 w 1000"/>
                <a:gd name="T5" fmla="*/ 0 h 1000"/>
                <a:gd name="T6" fmla="*/ 144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mtClean="0">
                <a:solidFill>
                  <a:srgbClr val="E7E6CE"/>
                </a:solidFill>
                <a:latin typeface="Arial" charset="0"/>
                <a:ea typeface="ＭＳ Ｐゴシック" charset="0"/>
                <a:cs typeface="ＭＳ Ｐゴシック" charset="0"/>
              </a:endParaRPr>
            </a:p>
          </p:txBody>
        </p:sp>
        <p:sp>
          <p:nvSpPr>
            <p:cNvPr id="9" name="Freeform 11"/>
            <p:cNvSpPr>
              <a:spLocks noChangeArrowheads="1"/>
            </p:cNvSpPr>
            <p:nvPr/>
          </p:nvSpPr>
          <p:spPr bwMode="auto">
            <a:xfrm>
              <a:off x="4944" y="762"/>
              <a:ext cx="165" cy="864"/>
            </a:xfrm>
            <a:custGeom>
              <a:avLst/>
              <a:gdLst>
                <a:gd name="T0" fmla="*/ 0 w 1000"/>
                <a:gd name="T1" fmla="*/ 0 h 1000"/>
                <a:gd name="T2" fmla="*/ 165 w 1000"/>
                <a:gd name="T3" fmla="*/ 0 h 1000"/>
                <a:gd name="T4" fmla="*/ 165 w 1000"/>
                <a:gd name="T5" fmla="*/ 864 h 1000"/>
                <a:gd name="T6" fmla="*/ 0 w 1000"/>
                <a:gd name="T7" fmla="*/ 864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mtClean="0">
                <a:solidFill>
                  <a:srgbClr val="E7E6CE"/>
                </a:solidFill>
                <a:latin typeface="Arial" charset="0"/>
                <a:ea typeface="ＭＳ Ｐゴシック" charset="0"/>
                <a:cs typeface="ＭＳ Ｐゴシック" charset="0"/>
              </a:endParaRPr>
            </a:p>
          </p:txBody>
        </p:sp>
      </p:grpSp>
      <p:sp>
        <p:nvSpPr>
          <p:cNvPr id="232450" name="Rectangle 2"/>
          <p:cNvSpPr>
            <a:spLocks noGrp="1" noChangeArrowheads="1"/>
          </p:cNvSpPr>
          <p:nvPr>
            <p:ph type="subTitle" idx="1"/>
          </p:nvPr>
        </p:nvSpPr>
        <p:spPr>
          <a:xfrm>
            <a:off x="2286000" y="3581400"/>
            <a:ext cx="5638800" cy="1905000"/>
          </a:xfrm>
        </p:spPr>
        <p:txBody>
          <a:bodyPr/>
          <a:lstStyle>
            <a:lvl1pPr marL="0" indent="0">
              <a:buFont typeface="Wingdings" charset="0"/>
              <a:buNone/>
              <a:defRPr/>
            </a:lvl1pPr>
          </a:lstStyle>
          <a:p>
            <a:pPr lvl="0"/>
            <a:r>
              <a:rPr lang="en-US" noProof="0" smtClean="0"/>
              <a:t>Click to edit Master subtitle style</a:t>
            </a:r>
          </a:p>
        </p:txBody>
      </p:sp>
      <p:sp>
        <p:nvSpPr>
          <p:cNvPr id="232460" name="Rectangle 12"/>
          <p:cNvSpPr>
            <a:spLocks noGrp="1" noChangeArrowheads="1"/>
          </p:cNvSpPr>
          <p:nvPr>
            <p:ph type="ctrTitle"/>
          </p:nvPr>
        </p:nvSpPr>
        <p:spPr>
          <a:xfrm>
            <a:off x="838200" y="1443038"/>
            <a:ext cx="7086600" cy="1600200"/>
          </a:xfrm>
        </p:spPr>
        <p:txBody>
          <a:bodyPr anchor="ctr"/>
          <a:lstStyle>
            <a:lvl1pPr>
              <a:defRPr/>
            </a:lvl1pPr>
          </a:lstStyle>
          <a:p>
            <a:pPr lvl="0"/>
            <a:r>
              <a:rPr lang="en-US" noProof="0" smtClean="0"/>
              <a:t>Click to edit Master title style</a:t>
            </a:r>
          </a:p>
        </p:txBody>
      </p:sp>
      <p:sp>
        <p:nvSpPr>
          <p:cNvPr id="10" name="Rectangle 3"/>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solidFill>
                <a:srgbClr val="E7E6CE"/>
              </a:solidFill>
            </a:endParaRPr>
          </a:p>
        </p:txBody>
      </p:sp>
      <p:sp>
        <p:nvSpPr>
          <p:cNvPr id="11" name="Rectangle 4"/>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solidFill>
                <a:srgbClr val="E7E6CE"/>
              </a:solidFill>
            </a:endParaRPr>
          </a:p>
        </p:txBody>
      </p:sp>
      <p:sp>
        <p:nvSpPr>
          <p:cNvPr id="12" name="Rectangle 5"/>
          <p:cNvSpPr>
            <a:spLocks noGrp="1" noChangeArrowheads="1"/>
          </p:cNvSpPr>
          <p:nvPr>
            <p:ph type="sldNum" sz="quarter" idx="12"/>
          </p:nvPr>
        </p:nvSpPr>
        <p:spPr>
          <a:xfrm>
            <a:off x="6553200" y="6248400"/>
            <a:ext cx="1905000" cy="457200"/>
          </a:xfrm>
        </p:spPr>
        <p:txBody>
          <a:bodyPr/>
          <a:lstStyle>
            <a:lvl1pPr>
              <a:defRPr smtClean="0"/>
            </a:lvl1pPr>
          </a:lstStyle>
          <a:p>
            <a:pPr>
              <a:defRPr/>
            </a:pPr>
            <a:fld id="{751BC183-1AC4-2D45-AD54-2119F7BF90D2}"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445154415"/>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E7E6CE"/>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E7E6CE"/>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7EB14131-8D36-1744-8029-C2F9F5BB427B}"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311721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E7E6CE"/>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E7E6CE"/>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9C08B38-081F-4A49-BBB5-03E00E35F285}"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4015658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E7E6CE"/>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E7E6CE"/>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EBF512A6-AD4E-F74A-B337-B172F19B8C5F}"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1637124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E7E6CE"/>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E7E6CE"/>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85EB13D2-B451-6942-917E-2D951057D51B}"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1476358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E7E6CE"/>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E7E6CE"/>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BDE6CE62-D72F-C14F-94C7-A6AAE5A1E4F3}"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2977342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E7E6CE"/>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E7E6CE"/>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B069BCB8-1091-AE4E-8B6D-FF1DB20B0C7A}"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75639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B07FE-BB96-3149-BB8F-AB9DA07DE264}" type="datetimeFigureOut">
              <a:rPr lang="en-US" smtClean="0"/>
              <a:t>3/14/17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70A20-A2E9-F54D-909F-C3B41AA5DCE2}" type="slidenum">
              <a:rPr lang="en-US" smtClean="0"/>
              <a:t>‹#›</a:t>
            </a:fld>
            <a:endParaRPr lang="en-US"/>
          </a:p>
        </p:txBody>
      </p:sp>
    </p:spTree>
    <p:extLst>
      <p:ext uri="{BB962C8B-B14F-4D97-AF65-F5344CB8AC3E}">
        <p14:creationId xmlns:p14="http://schemas.microsoft.com/office/powerpoint/2010/main" val="1392311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E7E6CE"/>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E7E6CE"/>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C52EA408-A023-7849-9C6B-E6FDC8A4D451}"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217465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E7E6CE"/>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E7E6CE"/>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025B274-7C99-8947-8928-7A7C361F82A0}"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263364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E7E6CE"/>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E7E6CE"/>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8F0C844A-178E-8349-B329-4001EA0163F1}"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1500539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E7E6CE"/>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E7E6CE"/>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DD7990C-CB60-2546-9610-A973FCE5FADE}"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3391724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E7E6CE"/>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E7E6CE"/>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D6CB6084-B811-B543-85CD-0A40BC9F1E8A}"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2053888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E7E6CE"/>
                </a:solidFill>
                <a:latin typeface="Arial" charset="0"/>
                <a:ea typeface="ＭＳ Ｐゴシック" charset="0"/>
                <a:cs typeface="ＭＳ Ｐゴシック"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sz="2400">
                <a:solidFill>
                  <a:srgbClr val="E7E6CE"/>
                </a:solidFill>
                <a:latin typeface="Times New Roman" charset="0"/>
                <a:ea typeface="ＭＳ Ｐゴシック" charset="0"/>
                <a:cs typeface="ＭＳ Ｐゴシック"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sz="2400">
                <a:solidFill>
                  <a:srgbClr val="E7E6CE"/>
                </a:solidFill>
                <a:latin typeface="Times New Roman" charset="0"/>
                <a:ea typeface="ＭＳ Ｐゴシック" charset="0"/>
                <a:cs typeface="ＭＳ Ｐゴシック" charset="0"/>
              </a:endParaRPr>
            </a:p>
          </p:txBody>
        </p:sp>
        <p:sp>
          <p:nvSpPr>
            <p:cNvPr id="8" name="Freeform 10"/>
            <p:cNvSpPr>
              <a:spLocks noChangeArrowheads="1"/>
            </p:cNvSpPr>
            <p:nvPr/>
          </p:nvSpPr>
          <p:spPr bwMode="auto">
            <a:xfrm>
              <a:off x="384" y="960"/>
              <a:ext cx="144" cy="913"/>
            </a:xfrm>
            <a:custGeom>
              <a:avLst/>
              <a:gdLst>
                <a:gd name="T0" fmla="*/ 144 w 1000"/>
                <a:gd name="T1" fmla="*/ 913 h 1000"/>
                <a:gd name="T2" fmla="*/ 0 w 1000"/>
                <a:gd name="T3" fmla="*/ 913 h 1000"/>
                <a:gd name="T4" fmla="*/ 0 w 1000"/>
                <a:gd name="T5" fmla="*/ 0 h 1000"/>
                <a:gd name="T6" fmla="*/ 144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mtClean="0">
                <a:solidFill>
                  <a:srgbClr val="E7E6CE"/>
                </a:solidFill>
                <a:latin typeface="Arial" charset="0"/>
                <a:ea typeface="ＭＳ Ｐゴシック" charset="0"/>
                <a:cs typeface="ＭＳ Ｐゴシック" charset="0"/>
              </a:endParaRPr>
            </a:p>
          </p:txBody>
        </p:sp>
        <p:sp>
          <p:nvSpPr>
            <p:cNvPr id="9" name="Freeform 11"/>
            <p:cNvSpPr>
              <a:spLocks noChangeArrowheads="1"/>
            </p:cNvSpPr>
            <p:nvPr/>
          </p:nvSpPr>
          <p:spPr bwMode="auto">
            <a:xfrm>
              <a:off x="4944" y="762"/>
              <a:ext cx="165" cy="864"/>
            </a:xfrm>
            <a:custGeom>
              <a:avLst/>
              <a:gdLst>
                <a:gd name="T0" fmla="*/ 0 w 1000"/>
                <a:gd name="T1" fmla="*/ 0 h 1000"/>
                <a:gd name="T2" fmla="*/ 165 w 1000"/>
                <a:gd name="T3" fmla="*/ 0 h 1000"/>
                <a:gd name="T4" fmla="*/ 165 w 1000"/>
                <a:gd name="T5" fmla="*/ 864 h 1000"/>
                <a:gd name="T6" fmla="*/ 0 w 1000"/>
                <a:gd name="T7" fmla="*/ 864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mtClean="0">
                <a:solidFill>
                  <a:srgbClr val="E7E6CE"/>
                </a:solidFill>
                <a:latin typeface="Arial" charset="0"/>
                <a:ea typeface="ＭＳ Ｐゴシック" charset="0"/>
                <a:cs typeface="ＭＳ Ｐゴシック" charset="0"/>
              </a:endParaRPr>
            </a:p>
          </p:txBody>
        </p:sp>
      </p:grpSp>
      <p:sp>
        <p:nvSpPr>
          <p:cNvPr id="232450" name="Rectangle 2"/>
          <p:cNvSpPr>
            <a:spLocks noGrp="1" noChangeArrowheads="1"/>
          </p:cNvSpPr>
          <p:nvPr>
            <p:ph type="subTitle" idx="1"/>
          </p:nvPr>
        </p:nvSpPr>
        <p:spPr>
          <a:xfrm>
            <a:off x="2286000" y="3581400"/>
            <a:ext cx="5638800" cy="1905000"/>
          </a:xfrm>
        </p:spPr>
        <p:txBody>
          <a:bodyPr/>
          <a:lstStyle>
            <a:lvl1pPr marL="0" indent="0">
              <a:buFont typeface="Wingdings" charset="0"/>
              <a:buNone/>
              <a:defRPr/>
            </a:lvl1pPr>
          </a:lstStyle>
          <a:p>
            <a:pPr lvl="0"/>
            <a:r>
              <a:rPr lang="en-US" noProof="0" smtClean="0"/>
              <a:t>Click to edit Master subtitle style</a:t>
            </a:r>
          </a:p>
        </p:txBody>
      </p:sp>
      <p:sp>
        <p:nvSpPr>
          <p:cNvPr id="232460" name="Rectangle 12"/>
          <p:cNvSpPr>
            <a:spLocks noGrp="1" noChangeArrowheads="1"/>
          </p:cNvSpPr>
          <p:nvPr>
            <p:ph type="ctrTitle"/>
          </p:nvPr>
        </p:nvSpPr>
        <p:spPr>
          <a:xfrm>
            <a:off x="838200" y="1443038"/>
            <a:ext cx="7086600" cy="1600200"/>
          </a:xfrm>
        </p:spPr>
        <p:txBody>
          <a:bodyPr anchor="ctr"/>
          <a:lstStyle>
            <a:lvl1pPr>
              <a:defRPr/>
            </a:lvl1pPr>
          </a:lstStyle>
          <a:p>
            <a:pPr lvl="0"/>
            <a:r>
              <a:rPr lang="en-US" noProof="0" smtClean="0"/>
              <a:t>Click to edit Master title style</a:t>
            </a:r>
          </a:p>
        </p:txBody>
      </p:sp>
      <p:sp>
        <p:nvSpPr>
          <p:cNvPr id="10" name="Rectangle 3"/>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solidFill>
                <a:srgbClr val="E7E6CE"/>
              </a:solidFill>
            </a:endParaRPr>
          </a:p>
        </p:txBody>
      </p:sp>
      <p:sp>
        <p:nvSpPr>
          <p:cNvPr id="11" name="Rectangle 4"/>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solidFill>
                <a:srgbClr val="E7E6CE"/>
              </a:solidFill>
            </a:endParaRPr>
          </a:p>
        </p:txBody>
      </p:sp>
      <p:sp>
        <p:nvSpPr>
          <p:cNvPr id="12" name="Rectangle 5"/>
          <p:cNvSpPr>
            <a:spLocks noGrp="1" noChangeArrowheads="1"/>
          </p:cNvSpPr>
          <p:nvPr>
            <p:ph type="sldNum" sz="quarter" idx="12"/>
          </p:nvPr>
        </p:nvSpPr>
        <p:spPr>
          <a:xfrm>
            <a:off x="6553200" y="6248400"/>
            <a:ext cx="1905000" cy="457200"/>
          </a:xfrm>
        </p:spPr>
        <p:txBody>
          <a:bodyPr/>
          <a:lstStyle>
            <a:lvl1pPr>
              <a:defRPr smtClean="0"/>
            </a:lvl1pPr>
          </a:lstStyle>
          <a:p>
            <a:pPr>
              <a:defRPr/>
            </a:pPr>
            <a:fld id="{751BC183-1AC4-2D45-AD54-2119F7BF90D2}"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3272839947"/>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E7E6CE"/>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E7E6CE"/>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7EB14131-8D36-1744-8029-C2F9F5BB427B}"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2626314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E7E6CE"/>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E7E6CE"/>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9C08B38-081F-4A49-BBB5-03E00E35F285}"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3889038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E7E6CE"/>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E7E6CE"/>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EBF512A6-AD4E-F74A-B337-B172F19B8C5F}"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490335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E7E6CE"/>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E7E6CE"/>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85EB13D2-B451-6942-917E-2D951057D51B}"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376647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B07FE-BB96-3149-BB8F-AB9DA07DE264}" type="datetimeFigureOut">
              <a:rPr lang="en-US" smtClean="0"/>
              <a:t>3/14/17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70A20-A2E9-F54D-909F-C3B41AA5DCE2}" type="slidenum">
              <a:rPr lang="en-US" smtClean="0"/>
              <a:t>‹#›</a:t>
            </a:fld>
            <a:endParaRPr lang="en-US"/>
          </a:p>
        </p:txBody>
      </p:sp>
    </p:spTree>
    <p:extLst>
      <p:ext uri="{BB962C8B-B14F-4D97-AF65-F5344CB8AC3E}">
        <p14:creationId xmlns:p14="http://schemas.microsoft.com/office/powerpoint/2010/main" val="334751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E7E6CE"/>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E7E6CE"/>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BDE6CE62-D72F-C14F-94C7-A6AAE5A1E4F3}"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30868922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E7E6CE"/>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E7E6CE"/>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B069BCB8-1091-AE4E-8B6D-FF1DB20B0C7A}"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3527053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E7E6CE"/>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E7E6CE"/>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C52EA408-A023-7849-9C6B-E6FDC8A4D451}"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473324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E7E6CE"/>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E7E6CE"/>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025B274-7C99-8947-8928-7A7C361F82A0}"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18798040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E7E6CE"/>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E7E6CE"/>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8F0C844A-178E-8349-B329-4001EA0163F1}"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13702817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E7E6CE"/>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E7E6CE"/>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DD7990C-CB60-2546-9610-A973FCE5FADE}"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710253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E7E6CE"/>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E7E6CE"/>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D6CB6084-B811-B543-85CD-0A40BC9F1E8A}" type="slidenum">
              <a:rPr lang="en-US">
                <a:solidFill>
                  <a:srgbClr val="E7E6CE"/>
                </a:solidFill>
              </a:rPr>
              <a:pPr>
                <a:defRPr/>
              </a:pPr>
              <a:t>‹#›</a:t>
            </a:fld>
            <a:endParaRPr lang="en-US">
              <a:solidFill>
                <a:srgbClr val="E7E6CE"/>
              </a:solidFill>
            </a:endParaRPr>
          </a:p>
        </p:txBody>
      </p:sp>
    </p:spTree>
    <p:extLst>
      <p:ext uri="{BB962C8B-B14F-4D97-AF65-F5344CB8AC3E}">
        <p14:creationId xmlns:p14="http://schemas.microsoft.com/office/powerpoint/2010/main" val="974120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Lst>
              <a:gd name="T0" fmla="*/ 0 w 5760"/>
              <a:gd name="T1" fmla="*/ 1066 h 1331"/>
              <a:gd name="T2" fmla="*/ 0 w 5760"/>
              <a:gd name="T3" fmla="*/ 1331 h 1331"/>
              <a:gd name="T4" fmla="*/ 5760 w 5760"/>
              <a:gd name="T5" fmla="*/ 1331 h 1331"/>
              <a:gd name="T6" fmla="*/ 5760 w 5760"/>
              <a:gd name="T7" fmla="*/ 0 h 1331"/>
              <a:gd name="T8" fmla="*/ 0 w 5760"/>
              <a:gd name="T9" fmla="*/ 1066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63500" dist="44450" dir="16200000" algn="ctr"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defRPr/>
            </a:pPr>
            <a:endParaRPr lang="en-US">
              <a:solidFill>
                <a:prstClr val="white"/>
              </a:solidFill>
              <a:latin typeface="Arial" charset="0"/>
              <a:ea typeface="ＭＳ Ｐゴシック" charset="0"/>
              <a:cs typeface="ＭＳ Ｐゴシック" charset="0"/>
            </a:endParaRPr>
          </a:p>
        </p:txBody>
      </p:sp>
      <p:sp>
        <p:nvSpPr>
          <p:cNvPr id="5" name="Freeform 4"/>
          <p:cNvSpPr>
            <a:spLocks/>
          </p:cNvSpPr>
          <p:nvPr/>
        </p:nvSpPr>
        <p:spPr bwMode="auto">
          <a:xfrm>
            <a:off x="6105525" y="0"/>
            <a:ext cx="3038475" cy="6858000"/>
          </a:xfrm>
          <a:custGeom>
            <a:avLst/>
            <a:gdLst>
              <a:gd name="T0" fmla="*/ 3038475 w 1914"/>
              <a:gd name="T1" fmla="*/ 14258 h 4329"/>
              <a:gd name="T2" fmla="*/ 3038475 w 1914"/>
              <a:gd name="T3" fmla="*/ 6858000 h 4329"/>
              <a:gd name="T4" fmla="*/ 323850 w 1914"/>
              <a:gd name="T5" fmla="*/ 6854832 h 4329"/>
              <a:gd name="T6" fmla="*/ 0 w 1914"/>
              <a:gd name="T7" fmla="*/ 0 h 4329"/>
              <a:gd name="T8" fmla="*/ 3038475 w 1914"/>
              <a:gd name="T9" fmla="*/ 1425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a:noFill/>
          </a:ln>
          <a:effectLst>
            <a:outerShdw blurRad="635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defRPr/>
            </a:pPr>
            <a:endParaRPr lang="en-US">
              <a:solidFill>
                <a:prstClr val="white"/>
              </a:solidFill>
              <a:latin typeface="Arial" charset="0"/>
              <a:ea typeface="ＭＳ Ｐゴシック" charset="0"/>
              <a:cs typeface="ＭＳ Ｐゴシック" charset="0"/>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smtClean="0"/>
            </a:lvl1pPr>
          </a:lstStyle>
          <a:p>
            <a:pPr>
              <a:defRPr/>
            </a:pPr>
            <a:fld id="{2F99AF2D-1F2E-EF45-B1BD-9361C4CD9955}" type="datetimeFigureOut">
              <a:rPr lang="en-US"/>
              <a:pPr>
                <a:defRPr/>
              </a:pPr>
              <a:t>3/14/17</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solidFill>
                <a:srgbClr val="C5D1D7">
                  <a:shade val="50000"/>
                </a:srgbClr>
              </a:solidFill>
              <a:latin typeface="Arial"/>
            </a:endParaRPr>
          </a:p>
        </p:txBody>
      </p:sp>
      <p:sp>
        <p:nvSpPr>
          <p:cNvPr id="8" name="Slide Number Placeholder 26"/>
          <p:cNvSpPr>
            <a:spLocks noGrp="1"/>
          </p:cNvSpPr>
          <p:nvPr>
            <p:ph type="sldNum" sz="quarter" idx="12"/>
          </p:nvPr>
        </p:nvSpPr>
        <p:spPr/>
        <p:txBody>
          <a:bodyPr/>
          <a:lstStyle>
            <a:lvl1pPr>
              <a:defRPr smtClean="0"/>
            </a:lvl1pPr>
          </a:lstStyle>
          <a:p>
            <a:pPr>
              <a:defRPr/>
            </a:pPr>
            <a:fld id="{947D4396-5D39-934D-8E50-67E11963C240}" type="slidenum">
              <a:rPr lang="en-US"/>
              <a:pPr>
                <a:defRPr/>
              </a:pPr>
              <a:t>‹#›</a:t>
            </a:fld>
            <a:endParaRPr lang="en-US"/>
          </a:p>
        </p:txBody>
      </p:sp>
    </p:spTree>
    <p:extLst>
      <p:ext uri="{BB962C8B-B14F-4D97-AF65-F5344CB8AC3E}">
        <p14:creationId xmlns:p14="http://schemas.microsoft.com/office/powerpoint/2010/main" val="367371577"/>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B2684DC-305D-7A43-9653-9EF0ADF73D1D}" type="datetimeFigureOut">
              <a:rPr lang="en-US"/>
              <a:pPr>
                <a:defRPr/>
              </a:pPr>
              <a:t>3/14/17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C5D1D7">
                  <a:shade val="50000"/>
                </a:srgbClr>
              </a:solidFill>
              <a:latin typeface="Arial"/>
            </a:endParaRPr>
          </a:p>
        </p:txBody>
      </p:sp>
      <p:sp>
        <p:nvSpPr>
          <p:cNvPr id="6" name="Slide Number Placeholder 17"/>
          <p:cNvSpPr>
            <a:spLocks noGrp="1"/>
          </p:cNvSpPr>
          <p:nvPr>
            <p:ph type="sldNum" sz="quarter" idx="12"/>
          </p:nvPr>
        </p:nvSpPr>
        <p:spPr/>
        <p:txBody>
          <a:bodyPr/>
          <a:lstStyle>
            <a:lvl1pPr>
              <a:defRPr/>
            </a:lvl1pPr>
          </a:lstStyle>
          <a:p>
            <a:pPr>
              <a:defRPr/>
            </a:pPr>
            <a:fld id="{686C8E58-B80D-C74C-94BC-70B36C80CC0D}" type="slidenum">
              <a:rPr lang="en-US"/>
              <a:pPr>
                <a:defRPr/>
              </a:pPr>
              <a:t>‹#›</a:t>
            </a:fld>
            <a:endParaRPr lang="en-US"/>
          </a:p>
        </p:txBody>
      </p:sp>
    </p:spTree>
    <p:extLst>
      <p:ext uri="{BB962C8B-B14F-4D97-AF65-F5344CB8AC3E}">
        <p14:creationId xmlns:p14="http://schemas.microsoft.com/office/powerpoint/2010/main" val="25764309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Lst>
              <a:gd name="T0" fmla="*/ 0 w 5760"/>
              <a:gd name="T1" fmla="*/ 1066 h 1331"/>
              <a:gd name="T2" fmla="*/ 0 w 5760"/>
              <a:gd name="T3" fmla="*/ 1331 h 1331"/>
              <a:gd name="T4" fmla="*/ 5760 w 5760"/>
              <a:gd name="T5" fmla="*/ 1331 h 1331"/>
              <a:gd name="T6" fmla="*/ 5760 w 5760"/>
              <a:gd name="T7" fmla="*/ 0 h 1331"/>
              <a:gd name="T8" fmla="*/ 0 w 5760"/>
              <a:gd name="T9" fmla="*/ 1066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63500" dist="44450" dir="16200000" algn="ctr"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defRPr/>
            </a:pPr>
            <a:endParaRPr lang="en-US">
              <a:solidFill>
                <a:prstClr val="white"/>
              </a:solidFill>
              <a:latin typeface="Arial" charset="0"/>
              <a:ea typeface="ＭＳ Ｐゴシック" charset="0"/>
              <a:cs typeface="ＭＳ Ｐゴシック" charset="0"/>
            </a:endParaRPr>
          </a:p>
        </p:txBody>
      </p:sp>
      <p:sp>
        <p:nvSpPr>
          <p:cNvPr id="5" name="Freeform 4"/>
          <p:cNvSpPr>
            <a:spLocks/>
          </p:cNvSpPr>
          <p:nvPr/>
        </p:nvSpPr>
        <p:spPr bwMode="auto">
          <a:xfrm>
            <a:off x="6105525" y="0"/>
            <a:ext cx="3038475" cy="6858000"/>
          </a:xfrm>
          <a:custGeom>
            <a:avLst/>
            <a:gdLst>
              <a:gd name="T0" fmla="*/ 3038475 w 1914"/>
              <a:gd name="T1" fmla="*/ 14258 h 4329"/>
              <a:gd name="T2" fmla="*/ 3038475 w 1914"/>
              <a:gd name="T3" fmla="*/ 6858000 h 4329"/>
              <a:gd name="T4" fmla="*/ 323850 w 1914"/>
              <a:gd name="T5" fmla="*/ 6854832 h 4329"/>
              <a:gd name="T6" fmla="*/ 0 w 1914"/>
              <a:gd name="T7" fmla="*/ 0 h 4329"/>
              <a:gd name="T8" fmla="*/ 3038475 w 1914"/>
              <a:gd name="T9" fmla="*/ 1425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a:noFill/>
          </a:ln>
          <a:effectLst>
            <a:outerShdw blurRad="635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defRPr/>
            </a:pPr>
            <a:endParaRPr lang="en-US">
              <a:solidFill>
                <a:prstClr val="white"/>
              </a:solidFill>
              <a:latin typeface="Arial" charset="0"/>
              <a:ea typeface="ＭＳ Ｐゴシック" charset="0"/>
              <a:cs typeface="ＭＳ Ｐゴシック" charset="0"/>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3CF6725D-C36B-3542-A097-D3F7040369B8}" type="datetimeFigureOut">
              <a:rPr lang="en-US"/>
              <a:pPr>
                <a:defRPr/>
              </a:pPr>
              <a:t>3/14/17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solidFill>
                <a:srgbClr val="C5D1D7">
                  <a:shade val="50000"/>
                </a:srgbClr>
              </a:solidFill>
              <a:latin typeface="Arial"/>
            </a:endParaRPr>
          </a:p>
        </p:txBody>
      </p:sp>
      <p:sp>
        <p:nvSpPr>
          <p:cNvPr id="8" name="Slide Number Placeholder 5"/>
          <p:cNvSpPr>
            <a:spLocks noGrp="1"/>
          </p:cNvSpPr>
          <p:nvPr>
            <p:ph type="sldNum" sz="quarter" idx="12"/>
          </p:nvPr>
        </p:nvSpPr>
        <p:spPr/>
        <p:txBody>
          <a:bodyPr/>
          <a:lstStyle>
            <a:lvl1pPr>
              <a:defRPr smtClean="0"/>
            </a:lvl1pPr>
          </a:lstStyle>
          <a:p>
            <a:pPr>
              <a:defRPr/>
            </a:pPr>
            <a:fld id="{662563BF-80C9-584F-AF28-9AEE4E7DBFB1}" type="slidenum">
              <a:rPr lang="en-US"/>
              <a:pPr>
                <a:defRPr/>
              </a:pPr>
              <a:t>‹#›</a:t>
            </a:fld>
            <a:endParaRPr lang="en-US"/>
          </a:p>
        </p:txBody>
      </p:sp>
    </p:spTree>
    <p:extLst>
      <p:ext uri="{BB962C8B-B14F-4D97-AF65-F5344CB8AC3E}">
        <p14:creationId xmlns:p14="http://schemas.microsoft.com/office/powerpoint/2010/main" val="183090924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DB07FE-BB96-3149-BB8F-AB9DA07DE264}" type="datetimeFigureOut">
              <a:rPr lang="en-US" smtClean="0"/>
              <a:t>3/14/17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70A20-A2E9-F54D-909F-C3B41AA5DCE2}" type="slidenum">
              <a:rPr lang="en-US" smtClean="0"/>
              <a:t>‹#›</a:t>
            </a:fld>
            <a:endParaRPr lang="en-US"/>
          </a:p>
        </p:txBody>
      </p:sp>
    </p:spTree>
    <p:extLst>
      <p:ext uri="{BB962C8B-B14F-4D97-AF65-F5344CB8AC3E}">
        <p14:creationId xmlns:p14="http://schemas.microsoft.com/office/powerpoint/2010/main" val="10191741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3C13060-96AD-0743-8E3A-327F884042EB}" type="datetimeFigureOut">
              <a:rPr lang="en-US"/>
              <a:pPr>
                <a:defRPr/>
              </a:pPr>
              <a:t>3/14/17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C5D1D7">
                  <a:shade val="50000"/>
                </a:srgbClr>
              </a:solidFill>
              <a:latin typeface="Arial"/>
            </a:endParaRPr>
          </a:p>
        </p:txBody>
      </p:sp>
      <p:sp>
        <p:nvSpPr>
          <p:cNvPr id="7" name="Slide Number Placeholder 17"/>
          <p:cNvSpPr>
            <a:spLocks noGrp="1"/>
          </p:cNvSpPr>
          <p:nvPr>
            <p:ph type="sldNum" sz="quarter" idx="12"/>
          </p:nvPr>
        </p:nvSpPr>
        <p:spPr/>
        <p:txBody>
          <a:bodyPr/>
          <a:lstStyle>
            <a:lvl1pPr>
              <a:defRPr/>
            </a:lvl1pPr>
          </a:lstStyle>
          <a:p>
            <a:pPr>
              <a:defRPr/>
            </a:pPr>
            <a:fld id="{38AE71C9-D71C-DF4F-8C42-F3EB1A243744}" type="slidenum">
              <a:rPr lang="en-US"/>
              <a:pPr>
                <a:defRPr/>
              </a:pPr>
              <a:t>‹#›</a:t>
            </a:fld>
            <a:endParaRPr lang="en-US"/>
          </a:p>
        </p:txBody>
      </p:sp>
    </p:spTree>
    <p:extLst>
      <p:ext uri="{BB962C8B-B14F-4D97-AF65-F5344CB8AC3E}">
        <p14:creationId xmlns:p14="http://schemas.microsoft.com/office/powerpoint/2010/main" val="2341424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B820EDC5-C6C3-EE4A-8560-876A1FDBAD27}" type="datetimeFigureOut">
              <a:rPr lang="en-US"/>
              <a:pPr>
                <a:defRPr/>
              </a:pPr>
              <a:t>3/14/17</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solidFill>
                <a:srgbClr val="C5D1D7">
                  <a:shade val="50000"/>
                </a:srgbClr>
              </a:solidFill>
              <a:latin typeface="Arial"/>
            </a:endParaRPr>
          </a:p>
        </p:txBody>
      </p:sp>
      <p:sp>
        <p:nvSpPr>
          <p:cNvPr id="9" name="Slide Number Placeholder 8"/>
          <p:cNvSpPr>
            <a:spLocks noGrp="1"/>
          </p:cNvSpPr>
          <p:nvPr>
            <p:ph type="sldNum" sz="quarter" idx="12"/>
          </p:nvPr>
        </p:nvSpPr>
        <p:spPr/>
        <p:txBody>
          <a:bodyPr/>
          <a:lstStyle>
            <a:lvl1pPr>
              <a:defRPr smtClean="0"/>
            </a:lvl1pPr>
          </a:lstStyle>
          <a:p>
            <a:pPr>
              <a:defRPr/>
            </a:pPr>
            <a:fld id="{38D490C5-9CC8-9A4D-9265-08D53E9977D3}" type="slidenum">
              <a:rPr lang="en-US"/>
              <a:pPr>
                <a:defRPr/>
              </a:pPr>
              <a:t>‹#›</a:t>
            </a:fld>
            <a:endParaRPr lang="en-US"/>
          </a:p>
        </p:txBody>
      </p:sp>
    </p:spTree>
    <p:extLst>
      <p:ext uri="{BB962C8B-B14F-4D97-AF65-F5344CB8AC3E}">
        <p14:creationId xmlns:p14="http://schemas.microsoft.com/office/powerpoint/2010/main" val="38325368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09AE388-CD79-714B-B1F8-C875E95AD014}" type="datetimeFigureOut">
              <a:rPr lang="en-US"/>
              <a:pPr>
                <a:defRPr/>
              </a:pPr>
              <a:t>3/14/17</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C5D1D7">
                  <a:shade val="50000"/>
                </a:srgbClr>
              </a:solidFill>
              <a:latin typeface="Arial"/>
            </a:endParaRPr>
          </a:p>
        </p:txBody>
      </p:sp>
      <p:sp>
        <p:nvSpPr>
          <p:cNvPr id="5" name="Slide Number Placeholder 17"/>
          <p:cNvSpPr>
            <a:spLocks noGrp="1"/>
          </p:cNvSpPr>
          <p:nvPr>
            <p:ph type="sldNum" sz="quarter" idx="12"/>
          </p:nvPr>
        </p:nvSpPr>
        <p:spPr/>
        <p:txBody>
          <a:bodyPr/>
          <a:lstStyle>
            <a:lvl1pPr>
              <a:defRPr/>
            </a:lvl1pPr>
          </a:lstStyle>
          <a:p>
            <a:pPr>
              <a:defRPr/>
            </a:pPr>
            <a:fld id="{118F9337-B554-0A43-8125-D6C90BFFBF94}" type="slidenum">
              <a:rPr lang="en-US"/>
              <a:pPr>
                <a:defRPr/>
              </a:pPr>
              <a:t>‹#›</a:t>
            </a:fld>
            <a:endParaRPr lang="en-US"/>
          </a:p>
        </p:txBody>
      </p:sp>
    </p:spTree>
    <p:extLst>
      <p:ext uri="{BB962C8B-B14F-4D97-AF65-F5344CB8AC3E}">
        <p14:creationId xmlns:p14="http://schemas.microsoft.com/office/powerpoint/2010/main" val="23841140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5125758-5757-8144-9940-25F96F28B934}" type="datetimeFigureOut">
              <a:rPr lang="en-US"/>
              <a:pPr>
                <a:defRPr/>
              </a:pPr>
              <a:t>3/14/17</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C5D1D7">
                  <a:shade val="50000"/>
                </a:srgbClr>
              </a:solidFill>
              <a:latin typeface="Arial"/>
            </a:endParaRPr>
          </a:p>
        </p:txBody>
      </p:sp>
      <p:sp>
        <p:nvSpPr>
          <p:cNvPr id="4" name="Slide Number Placeholder 17"/>
          <p:cNvSpPr>
            <a:spLocks noGrp="1"/>
          </p:cNvSpPr>
          <p:nvPr>
            <p:ph type="sldNum" sz="quarter" idx="12"/>
          </p:nvPr>
        </p:nvSpPr>
        <p:spPr/>
        <p:txBody>
          <a:bodyPr/>
          <a:lstStyle>
            <a:lvl1pPr>
              <a:defRPr/>
            </a:lvl1pPr>
          </a:lstStyle>
          <a:p>
            <a:pPr>
              <a:defRPr/>
            </a:pPr>
            <a:fld id="{5C27FA93-6BEC-9E44-86DC-39741EB6043F}" type="slidenum">
              <a:rPr lang="en-US"/>
              <a:pPr>
                <a:defRPr/>
              </a:pPr>
              <a:t>‹#›</a:t>
            </a:fld>
            <a:endParaRPr lang="en-US"/>
          </a:p>
        </p:txBody>
      </p:sp>
    </p:spTree>
    <p:extLst>
      <p:ext uri="{BB962C8B-B14F-4D97-AF65-F5344CB8AC3E}">
        <p14:creationId xmlns:p14="http://schemas.microsoft.com/office/powerpoint/2010/main" val="34473375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49C3F0E4-C6DF-1540-8615-AA9AC56DA6EB}" type="datetimeFigureOut">
              <a:rPr lang="en-US"/>
              <a:pPr>
                <a:defRPr/>
              </a:pPr>
              <a:t>3/14/17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srgbClr val="C5D1D7">
                  <a:shade val="50000"/>
                </a:srgbClr>
              </a:solidFill>
              <a:latin typeface="Arial"/>
            </a:endParaRPr>
          </a:p>
        </p:txBody>
      </p:sp>
      <p:sp>
        <p:nvSpPr>
          <p:cNvPr id="7" name="Slide Number Placeholder 6"/>
          <p:cNvSpPr>
            <a:spLocks noGrp="1"/>
          </p:cNvSpPr>
          <p:nvPr>
            <p:ph type="sldNum" sz="quarter" idx="12"/>
          </p:nvPr>
        </p:nvSpPr>
        <p:spPr>
          <a:xfrm>
            <a:off x="8156575" y="6421438"/>
            <a:ext cx="762000" cy="365125"/>
          </a:xfrm>
        </p:spPr>
        <p:txBody>
          <a:bodyPr/>
          <a:lstStyle>
            <a:lvl1pPr>
              <a:defRPr smtClean="0"/>
            </a:lvl1pPr>
          </a:lstStyle>
          <a:p>
            <a:pPr>
              <a:defRPr/>
            </a:pPr>
            <a:fld id="{63483FFA-7437-A74A-B3BC-1080C614333D}" type="slidenum">
              <a:rPr lang="en-US"/>
              <a:pPr>
                <a:defRPr/>
              </a:pPr>
              <a:t>‹#›</a:t>
            </a:fld>
            <a:endParaRPr lang="en-US"/>
          </a:p>
        </p:txBody>
      </p:sp>
    </p:spTree>
    <p:extLst>
      <p:ext uri="{BB962C8B-B14F-4D97-AF65-F5344CB8AC3E}">
        <p14:creationId xmlns:p14="http://schemas.microsoft.com/office/powerpoint/2010/main" val="15069509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B4E88165-7CA1-2647-A4CF-D84F084220C6}" type="datetimeFigureOut">
              <a:rPr lang="en-US"/>
              <a:pPr>
                <a:defRPr/>
              </a:pPr>
              <a:t>3/14/17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srgbClr val="C5D1D7">
                  <a:shade val="50000"/>
                </a:srgbClr>
              </a:solidFill>
              <a:latin typeface="Arial"/>
            </a:endParaRPr>
          </a:p>
        </p:txBody>
      </p:sp>
      <p:sp>
        <p:nvSpPr>
          <p:cNvPr id="7" name="Slide Number Placeholder 6"/>
          <p:cNvSpPr>
            <a:spLocks noGrp="1"/>
          </p:cNvSpPr>
          <p:nvPr>
            <p:ph type="sldNum" sz="quarter" idx="12"/>
          </p:nvPr>
        </p:nvSpPr>
        <p:spPr/>
        <p:txBody>
          <a:bodyPr/>
          <a:lstStyle>
            <a:lvl1pPr>
              <a:defRPr smtClean="0"/>
            </a:lvl1pPr>
          </a:lstStyle>
          <a:p>
            <a:pPr>
              <a:defRPr/>
            </a:pPr>
            <a:fld id="{51A48286-65B1-FA4C-8D8D-757F4294F8EA}" type="slidenum">
              <a:rPr lang="en-US"/>
              <a:pPr>
                <a:defRPr/>
              </a:pPr>
              <a:t>‹#›</a:t>
            </a:fld>
            <a:endParaRPr lang="en-US"/>
          </a:p>
        </p:txBody>
      </p:sp>
    </p:spTree>
    <p:extLst>
      <p:ext uri="{BB962C8B-B14F-4D97-AF65-F5344CB8AC3E}">
        <p14:creationId xmlns:p14="http://schemas.microsoft.com/office/powerpoint/2010/main" val="1034717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319CC24-1929-1B45-BFCF-361DE3B98016}" type="datetimeFigureOut">
              <a:rPr lang="en-US"/>
              <a:pPr>
                <a:defRPr/>
              </a:pPr>
              <a:t>3/14/17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C5D1D7">
                  <a:shade val="50000"/>
                </a:srgbClr>
              </a:solidFill>
              <a:latin typeface="Arial"/>
            </a:endParaRPr>
          </a:p>
        </p:txBody>
      </p:sp>
      <p:sp>
        <p:nvSpPr>
          <p:cNvPr id="6" name="Slide Number Placeholder 17"/>
          <p:cNvSpPr>
            <a:spLocks noGrp="1"/>
          </p:cNvSpPr>
          <p:nvPr>
            <p:ph type="sldNum" sz="quarter" idx="12"/>
          </p:nvPr>
        </p:nvSpPr>
        <p:spPr/>
        <p:txBody>
          <a:bodyPr/>
          <a:lstStyle>
            <a:lvl1pPr>
              <a:defRPr/>
            </a:lvl1pPr>
          </a:lstStyle>
          <a:p>
            <a:pPr>
              <a:defRPr/>
            </a:pPr>
            <a:fld id="{38E2B5CE-0DC9-FA4A-974F-11F857F35F32}" type="slidenum">
              <a:rPr lang="en-US"/>
              <a:pPr>
                <a:defRPr/>
              </a:pPr>
              <a:t>‹#›</a:t>
            </a:fld>
            <a:endParaRPr lang="en-US"/>
          </a:p>
        </p:txBody>
      </p:sp>
    </p:spTree>
    <p:extLst>
      <p:ext uri="{BB962C8B-B14F-4D97-AF65-F5344CB8AC3E}">
        <p14:creationId xmlns:p14="http://schemas.microsoft.com/office/powerpoint/2010/main" val="17521999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BA72343-C663-3744-B5A8-9243F0A554EB}" type="datetimeFigureOut">
              <a:rPr lang="en-US"/>
              <a:pPr>
                <a:defRPr/>
              </a:pPr>
              <a:t>3/14/17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C5D1D7">
                  <a:shade val="50000"/>
                </a:srgbClr>
              </a:solidFill>
              <a:latin typeface="Arial"/>
            </a:endParaRPr>
          </a:p>
        </p:txBody>
      </p:sp>
      <p:sp>
        <p:nvSpPr>
          <p:cNvPr id="6" name="Slide Number Placeholder 17"/>
          <p:cNvSpPr>
            <a:spLocks noGrp="1"/>
          </p:cNvSpPr>
          <p:nvPr>
            <p:ph type="sldNum" sz="quarter" idx="12"/>
          </p:nvPr>
        </p:nvSpPr>
        <p:spPr/>
        <p:txBody>
          <a:bodyPr/>
          <a:lstStyle>
            <a:lvl1pPr>
              <a:defRPr/>
            </a:lvl1pPr>
          </a:lstStyle>
          <a:p>
            <a:pPr>
              <a:defRPr/>
            </a:pPr>
            <a:fld id="{56B8151C-6FAD-DE48-A3E6-AD74EBBEB2B1}" type="slidenum">
              <a:rPr lang="en-US"/>
              <a:pPr>
                <a:defRPr/>
              </a:pPr>
              <a:t>‹#›</a:t>
            </a:fld>
            <a:endParaRPr lang="en-US"/>
          </a:p>
        </p:txBody>
      </p:sp>
    </p:spTree>
    <p:extLst>
      <p:ext uri="{BB962C8B-B14F-4D97-AF65-F5344CB8AC3E}">
        <p14:creationId xmlns:p14="http://schemas.microsoft.com/office/powerpoint/2010/main" val="1380529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365765 h 720"/>
                  <a:gd name="T4" fmla="*/ 243 w 1000"/>
                  <a:gd name="T5" fmla="*/ 365765 h 720"/>
                  <a:gd name="T6" fmla="*/ 243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636 h 317"/>
                  <a:gd name="T4" fmla="*/ 624 w 624"/>
                  <a:gd name="T5" fmla="*/ 63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642 h 317"/>
                  <a:gd name="T4" fmla="*/ 624 w 624"/>
                  <a:gd name="T5" fmla="*/ 64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1" name="Freeform 7"/>
              <p:cNvSpPr>
                <a:spLocks/>
              </p:cNvSpPr>
              <p:nvPr/>
            </p:nvSpPr>
            <p:spPr bwMode="ltGray">
              <a:xfrm rot="-5400000">
                <a:off x="-57" y="1752"/>
                <a:ext cx="624" cy="255"/>
              </a:xfrm>
              <a:custGeom>
                <a:avLst/>
                <a:gdLst>
                  <a:gd name="T0" fmla="*/ 0 w 624"/>
                  <a:gd name="T1" fmla="*/ 18 h 370"/>
                  <a:gd name="T2" fmla="*/ 0 w 624"/>
                  <a:gd name="T3" fmla="*/ 106 h 370"/>
                  <a:gd name="T4" fmla="*/ 624 w 624"/>
                  <a:gd name="T5" fmla="*/ 106 h 370"/>
                  <a:gd name="T6" fmla="*/ 624 w 624"/>
                  <a:gd name="T7" fmla="*/ 18 h 370"/>
                  <a:gd name="T8" fmla="*/ 384 w 624"/>
                  <a:gd name="T9" fmla="*/ 3 h 370"/>
                  <a:gd name="T10" fmla="*/ 0 w 624"/>
                  <a:gd name="T11" fmla="*/ 1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17 h 317"/>
                  <a:gd name="T4" fmla="*/ 624 w 624"/>
                  <a:gd name="T5" fmla="*/ 2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641 h 272"/>
                  <a:gd name="T4" fmla="*/ 240 w 624"/>
                  <a:gd name="T5" fmla="*/ 566 h 272"/>
                  <a:gd name="T6" fmla="*/ 624 w 624"/>
                  <a:gd name="T7" fmla="*/ 64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4" name="Freeform 10"/>
              <p:cNvSpPr>
                <a:spLocks/>
              </p:cNvSpPr>
              <p:nvPr/>
            </p:nvSpPr>
            <p:spPr bwMode="ltGray">
              <a:xfrm rot="-5400000">
                <a:off x="156" y="1726"/>
                <a:ext cx="632" cy="315"/>
              </a:xfrm>
              <a:custGeom>
                <a:avLst/>
                <a:gdLst>
                  <a:gd name="T0" fmla="*/ 8 w 632"/>
                  <a:gd name="T1" fmla="*/ 30 h 362"/>
                  <a:gd name="T2" fmla="*/ 8 w 632"/>
                  <a:gd name="T3" fmla="*/ 209 h 362"/>
                  <a:gd name="T4" fmla="*/ 248 w 632"/>
                  <a:gd name="T5" fmla="*/ 209 h 362"/>
                  <a:gd name="T6" fmla="*/ 632 w 632"/>
                  <a:gd name="T7" fmla="*/ 209 h 362"/>
                  <a:gd name="T8" fmla="*/ 632 w 632"/>
                  <a:gd name="T9" fmla="*/ 30 h 362"/>
                  <a:gd name="T10" fmla="*/ 104 w 632"/>
                  <a:gd name="T11" fmla="*/ 30 h 362"/>
                  <a:gd name="T12" fmla="*/ 8 w 632"/>
                  <a:gd name="T13" fmla="*/ 3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636 h 317"/>
                  <a:gd name="T4" fmla="*/ 624 w 624"/>
                  <a:gd name="T5" fmla="*/ 63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642 h 317"/>
                  <a:gd name="T4" fmla="*/ 624 w 624"/>
                  <a:gd name="T5" fmla="*/ 64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7" name="Freeform 13"/>
              <p:cNvSpPr>
                <a:spLocks/>
              </p:cNvSpPr>
              <p:nvPr/>
            </p:nvSpPr>
            <p:spPr bwMode="ltGray">
              <a:xfrm rot="-5400000">
                <a:off x="1830" y="1747"/>
                <a:ext cx="624" cy="255"/>
              </a:xfrm>
              <a:custGeom>
                <a:avLst/>
                <a:gdLst>
                  <a:gd name="T0" fmla="*/ 0 w 624"/>
                  <a:gd name="T1" fmla="*/ 18 h 370"/>
                  <a:gd name="T2" fmla="*/ 0 w 624"/>
                  <a:gd name="T3" fmla="*/ 106 h 370"/>
                  <a:gd name="T4" fmla="*/ 624 w 624"/>
                  <a:gd name="T5" fmla="*/ 106 h 370"/>
                  <a:gd name="T6" fmla="*/ 624 w 624"/>
                  <a:gd name="T7" fmla="*/ 18 h 370"/>
                  <a:gd name="T8" fmla="*/ 384 w 624"/>
                  <a:gd name="T9" fmla="*/ 3 h 370"/>
                  <a:gd name="T10" fmla="*/ 0 w 624"/>
                  <a:gd name="T11" fmla="*/ 1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17 h 317"/>
                  <a:gd name="T4" fmla="*/ 624 w 624"/>
                  <a:gd name="T5" fmla="*/ 2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636 h 272"/>
                  <a:gd name="T4" fmla="*/ 240 w 624"/>
                  <a:gd name="T5" fmla="*/ 561 h 272"/>
                  <a:gd name="T6" fmla="*/ 624 w 624"/>
                  <a:gd name="T7" fmla="*/ 63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20" name="Freeform 16"/>
              <p:cNvSpPr>
                <a:spLocks/>
              </p:cNvSpPr>
              <p:nvPr/>
            </p:nvSpPr>
            <p:spPr bwMode="ltGray">
              <a:xfrm rot="-5400000">
                <a:off x="2043" y="1721"/>
                <a:ext cx="632" cy="316"/>
              </a:xfrm>
              <a:custGeom>
                <a:avLst/>
                <a:gdLst>
                  <a:gd name="T0" fmla="*/ 8 w 632"/>
                  <a:gd name="T1" fmla="*/ 30 h 362"/>
                  <a:gd name="T2" fmla="*/ 8 w 632"/>
                  <a:gd name="T3" fmla="*/ 211 h 362"/>
                  <a:gd name="T4" fmla="*/ 248 w 632"/>
                  <a:gd name="T5" fmla="*/ 211 h 362"/>
                  <a:gd name="T6" fmla="*/ 632 w 632"/>
                  <a:gd name="T7" fmla="*/ 211 h 362"/>
                  <a:gd name="T8" fmla="*/ 632 w 632"/>
                  <a:gd name="T9" fmla="*/ 30 h 362"/>
                  <a:gd name="T10" fmla="*/ 104 w 632"/>
                  <a:gd name="T11" fmla="*/ 30 h 362"/>
                  <a:gd name="T12" fmla="*/ 8 w 632"/>
                  <a:gd name="T13" fmla="*/ 3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636 h 317"/>
                  <a:gd name="T4" fmla="*/ 624 w 624"/>
                  <a:gd name="T5" fmla="*/ 63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642 h 317"/>
                  <a:gd name="T4" fmla="*/ 624 w 624"/>
                  <a:gd name="T5" fmla="*/ 64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23" name="Freeform 19"/>
              <p:cNvSpPr>
                <a:spLocks/>
              </p:cNvSpPr>
              <p:nvPr/>
            </p:nvSpPr>
            <p:spPr bwMode="ltGray">
              <a:xfrm rot="-5400000">
                <a:off x="4584" y="1747"/>
                <a:ext cx="624" cy="255"/>
              </a:xfrm>
              <a:custGeom>
                <a:avLst/>
                <a:gdLst>
                  <a:gd name="T0" fmla="*/ 0 w 624"/>
                  <a:gd name="T1" fmla="*/ 18 h 370"/>
                  <a:gd name="T2" fmla="*/ 0 w 624"/>
                  <a:gd name="T3" fmla="*/ 106 h 370"/>
                  <a:gd name="T4" fmla="*/ 624 w 624"/>
                  <a:gd name="T5" fmla="*/ 106 h 370"/>
                  <a:gd name="T6" fmla="*/ 624 w 624"/>
                  <a:gd name="T7" fmla="*/ 18 h 370"/>
                  <a:gd name="T8" fmla="*/ 384 w 624"/>
                  <a:gd name="T9" fmla="*/ 3 h 370"/>
                  <a:gd name="T10" fmla="*/ 0 w 624"/>
                  <a:gd name="T11" fmla="*/ 1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636 h 272"/>
                  <a:gd name="T4" fmla="*/ 240 w 624"/>
                  <a:gd name="T5" fmla="*/ 561 h 272"/>
                  <a:gd name="T6" fmla="*/ 624 w 624"/>
                  <a:gd name="T7" fmla="*/ 63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26" name="Freeform 22"/>
              <p:cNvSpPr>
                <a:spLocks/>
              </p:cNvSpPr>
              <p:nvPr/>
            </p:nvSpPr>
            <p:spPr bwMode="ltGray">
              <a:xfrm rot="-5400000">
                <a:off x="4797" y="1721"/>
                <a:ext cx="632" cy="316"/>
              </a:xfrm>
              <a:custGeom>
                <a:avLst/>
                <a:gdLst>
                  <a:gd name="T0" fmla="*/ 8 w 632"/>
                  <a:gd name="T1" fmla="*/ 30 h 362"/>
                  <a:gd name="T2" fmla="*/ 8 w 632"/>
                  <a:gd name="T3" fmla="*/ 211 h 362"/>
                  <a:gd name="T4" fmla="*/ 248 w 632"/>
                  <a:gd name="T5" fmla="*/ 211 h 362"/>
                  <a:gd name="T6" fmla="*/ 632 w 632"/>
                  <a:gd name="T7" fmla="*/ 211 h 362"/>
                  <a:gd name="T8" fmla="*/ 632 w 632"/>
                  <a:gd name="T9" fmla="*/ 30 h 362"/>
                  <a:gd name="T10" fmla="*/ 104 w 632"/>
                  <a:gd name="T11" fmla="*/ 30 h 362"/>
                  <a:gd name="T12" fmla="*/ 8 w 632"/>
                  <a:gd name="T13" fmla="*/ 3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grpSp>
        <p:sp>
          <p:nvSpPr>
            <p:cNvPr id="6"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defRPr/>
              </a:pPr>
              <a:endParaRPr lang="en-US">
                <a:solidFill>
                  <a:srgbClr val="000000"/>
                </a:solidFill>
                <a:latin typeface="Times New Roman" charset="0"/>
                <a:ea typeface="ＭＳ Ｐゴシック" charset="0"/>
                <a:cs typeface="ＭＳ Ｐゴシック" charset="0"/>
              </a:endParaRPr>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defRPr/>
              </a:pPr>
              <a:endParaRPr lang="en-US">
                <a:solidFill>
                  <a:srgbClr val="000000"/>
                </a:solidFill>
                <a:latin typeface="Times New Roman" charset="0"/>
                <a:ea typeface="ＭＳ Ｐゴシック" charset="0"/>
                <a:cs typeface="ＭＳ Ｐゴシック" charset="0"/>
              </a:endParaRPr>
            </a:p>
          </p:txBody>
        </p:sp>
      </p:grpSp>
      <p:sp>
        <p:nvSpPr>
          <p:cNvPr id="113689" name="Rectangle 25"/>
          <p:cNvSpPr>
            <a:spLocks noGrp="1" noChangeArrowheads="1"/>
          </p:cNvSpPr>
          <p:nvPr>
            <p:ph type="ctrTitle"/>
          </p:nvPr>
        </p:nvSpPr>
        <p:spPr>
          <a:xfrm>
            <a:off x="381000" y="762000"/>
            <a:ext cx="8564563" cy="1722438"/>
          </a:xfrm>
        </p:spPr>
        <p:txBody>
          <a:bodyPr/>
          <a:lstStyle>
            <a:lvl1pPr>
              <a:defRPr sz="6000"/>
            </a:lvl1pPr>
          </a:lstStyle>
          <a:p>
            <a:pPr lvl="0"/>
            <a:r>
              <a:rPr lang="en-US" noProof="0" smtClean="0"/>
              <a:t>Click to edit Master title style</a:t>
            </a:r>
          </a:p>
        </p:txBody>
      </p:sp>
      <p:sp>
        <p:nvSpPr>
          <p:cNvPr id="113690"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pPr lvl="0"/>
            <a:r>
              <a:rPr lang="en-US" noProof="0" smtClean="0"/>
              <a:t>Click to edit Master subtitle style</a:t>
            </a:r>
          </a:p>
        </p:txBody>
      </p:sp>
    </p:spTree>
    <p:extLst>
      <p:ext uri="{BB962C8B-B14F-4D97-AF65-F5344CB8AC3E}">
        <p14:creationId xmlns:p14="http://schemas.microsoft.com/office/powerpoint/2010/main" val="17477193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8780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DB07FE-BB96-3149-BB8F-AB9DA07DE264}" type="datetimeFigureOut">
              <a:rPr lang="en-US" smtClean="0"/>
              <a:t>3/14/17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870A20-A2E9-F54D-909F-C3B41AA5DCE2}" type="slidenum">
              <a:rPr lang="en-US" smtClean="0"/>
              <a:t>‹#›</a:t>
            </a:fld>
            <a:endParaRPr lang="en-US"/>
          </a:p>
        </p:txBody>
      </p:sp>
    </p:spTree>
    <p:extLst>
      <p:ext uri="{BB962C8B-B14F-4D97-AF65-F5344CB8AC3E}">
        <p14:creationId xmlns:p14="http://schemas.microsoft.com/office/powerpoint/2010/main" val="17961252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073816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3129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011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105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2843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97874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52914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98116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62210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19200"/>
            <a:ext cx="40386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105400" y="1219200"/>
            <a:ext cx="4038600" cy="5638800"/>
          </a:xfrm>
        </p:spPr>
        <p:txBody>
          <a:bodyPr/>
          <a:lstStyle/>
          <a:p>
            <a:pPr lvl="0"/>
            <a:endParaRPr lang="en-US" noProof="0" smtClean="0"/>
          </a:p>
        </p:txBody>
      </p:sp>
    </p:spTree>
    <p:extLst>
      <p:ext uri="{BB962C8B-B14F-4D97-AF65-F5344CB8AC3E}">
        <p14:creationId xmlns:p14="http://schemas.microsoft.com/office/powerpoint/2010/main" val="92081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DB07FE-BB96-3149-BB8F-AB9DA07DE264}" type="datetimeFigureOut">
              <a:rPr lang="en-US" smtClean="0"/>
              <a:t>3/14/17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870A20-A2E9-F54D-909F-C3B41AA5DCE2}" type="slidenum">
              <a:rPr lang="en-US" smtClean="0"/>
              <a:t>‹#›</a:t>
            </a:fld>
            <a:endParaRPr lang="en-US"/>
          </a:p>
        </p:txBody>
      </p:sp>
    </p:spTree>
    <p:extLst>
      <p:ext uri="{BB962C8B-B14F-4D97-AF65-F5344CB8AC3E}">
        <p14:creationId xmlns:p14="http://schemas.microsoft.com/office/powerpoint/2010/main" val="29051736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219200"/>
            <a:ext cx="4038600" cy="5638800"/>
          </a:xfrm>
        </p:spPr>
        <p:txBody>
          <a:bodyPr/>
          <a:lstStyle/>
          <a:p>
            <a:pPr lvl="0"/>
            <a:endParaRPr lang="en-US" noProof="0" smtClean="0"/>
          </a:p>
        </p:txBody>
      </p:sp>
      <p:sp>
        <p:nvSpPr>
          <p:cNvPr id="4" name="Text Placeholder 3"/>
          <p:cNvSpPr>
            <a:spLocks noGrp="1"/>
          </p:cNvSpPr>
          <p:nvPr>
            <p:ph type="body" sz="half" idx="2"/>
          </p:nvPr>
        </p:nvSpPr>
        <p:spPr>
          <a:xfrm>
            <a:off x="5105400" y="1219200"/>
            <a:ext cx="40386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73365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19200"/>
            <a:ext cx="40386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05400" y="1219200"/>
            <a:ext cx="4038600" cy="5638800"/>
          </a:xfrm>
        </p:spPr>
        <p:txBody>
          <a:bodyPr/>
          <a:lstStyle/>
          <a:p>
            <a:pPr lvl="0"/>
            <a:endParaRPr lang="en-US" noProof="0" smtClean="0"/>
          </a:p>
        </p:txBody>
      </p:sp>
    </p:spTree>
    <p:extLst>
      <p:ext uri="{BB962C8B-B14F-4D97-AF65-F5344CB8AC3E}">
        <p14:creationId xmlns:p14="http://schemas.microsoft.com/office/powerpoint/2010/main" val="106920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B07FE-BB96-3149-BB8F-AB9DA07DE264}" type="datetimeFigureOut">
              <a:rPr lang="en-US" smtClean="0"/>
              <a:t>3/14/17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870A20-A2E9-F54D-909F-C3B41AA5DCE2}" type="slidenum">
              <a:rPr lang="en-US" smtClean="0"/>
              <a:t>‹#›</a:t>
            </a:fld>
            <a:endParaRPr lang="en-US"/>
          </a:p>
        </p:txBody>
      </p:sp>
    </p:spTree>
    <p:extLst>
      <p:ext uri="{BB962C8B-B14F-4D97-AF65-F5344CB8AC3E}">
        <p14:creationId xmlns:p14="http://schemas.microsoft.com/office/powerpoint/2010/main" val="14188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B07FE-BB96-3149-BB8F-AB9DA07DE264}" type="datetimeFigureOut">
              <a:rPr lang="en-US" smtClean="0"/>
              <a:t>3/14/17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70A20-A2E9-F54D-909F-C3B41AA5DCE2}" type="slidenum">
              <a:rPr lang="en-US" smtClean="0"/>
              <a:t>‹#›</a:t>
            </a:fld>
            <a:endParaRPr lang="en-US"/>
          </a:p>
        </p:txBody>
      </p:sp>
    </p:spTree>
    <p:extLst>
      <p:ext uri="{BB962C8B-B14F-4D97-AF65-F5344CB8AC3E}">
        <p14:creationId xmlns:p14="http://schemas.microsoft.com/office/powerpoint/2010/main" val="1786054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B07FE-BB96-3149-BB8F-AB9DA07DE264}" type="datetimeFigureOut">
              <a:rPr lang="en-US" smtClean="0"/>
              <a:t>3/14/17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70A20-A2E9-F54D-909F-C3B41AA5DCE2}" type="slidenum">
              <a:rPr lang="en-US" smtClean="0"/>
              <a:t>‹#›</a:t>
            </a:fld>
            <a:endParaRPr lang="en-US"/>
          </a:p>
        </p:txBody>
      </p:sp>
    </p:spTree>
    <p:extLst>
      <p:ext uri="{BB962C8B-B14F-4D97-AF65-F5344CB8AC3E}">
        <p14:creationId xmlns:p14="http://schemas.microsoft.com/office/powerpoint/2010/main" val="13851381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Relationship Id="rId14" Type="http://schemas.openxmlformats.org/officeDocument/2006/relationships/slideLayout" Target="../slideLayouts/slideLayout61.xml"/><Relationship Id="rId15" Type="http://schemas.openxmlformats.org/officeDocument/2006/relationships/theme" Target="../theme/theme5.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B07FE-BB96-3149-BB8F-AB9DA07DE264}" type="datetimeFigureOut">
              <a:rPr lang="en-US" smtClean="0"/>
              <a:t>3/14/17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70A20-A2E9-F54D-909F-C3B41AA5DCE2}" type="slidenum">
              <a:rPr lang="en-US" smtClean="0"/>
              <a:t>‹#›</a:t>
            </a:fld>
            <a:endParaRPr lang="en-US"/>
          </a:p>
        </p:txBody>
      </p:sp>
    </p:spTree>
    <p:extLst>
      <p:ext uri="{BB962C8B-B14F-4D97-AF65-F5344CB8AC3E}">
        <p14:creationId xmlns:p14="http://schemas.microsoft.com/office/powerpoint/2010/main" val="3224106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ChangeArrowheads="1"/>
          </p:cNvSpPr>
          <p:nvPr/>
        </p:nvSpPr>
        <p:spPr bwMode="auto">
          <a:xfrm>
            <a:off x="0" y="1377950"/>
            <a:ext cx="2133600" cy="101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sz="2400">
              <a:solidFill>
                <a:srgbClr val="E7E6CE"/>
              </a:solidFill>
              <a:latin typeface="Times New Roman" charset="0"/>
              <a:ea typeface="ＭＳ Ｐゴシック" charset="0"/>
              <a:cs typeface="ＭＳ Ｐゴシック" charset="0"/>
            </a:endParaRPr>
          </a:p>
        </p:txBody>
      </p:sp>
      <p:sp>
        <p:nvSpPr>
          <p:cNvPr id="2314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sz="2400">
              <a:solidFill>
                <a:srgbClr val="E7E6CE"/>
              </a:solidFill>
              <a:latin typeface="Times New Roman" charset="0"/>
              <a:ea typeface="ＭＳ Ｐゴシック" charset="0"/>
              <a:cs typeface="ＭＳ Ｐゴシック" charset="0"/>
            </a:endParaRPr>
          </a:p>
        </p:txBody>
      </p:sp>
      <p:sp>
        <p:nvSpPr>
          <p:cNvPr id="231428" name="Rectangle 4"/>
          <p:cNvSpPr>
            <a:spLocks noGrp="1" noChangeArrowheads="1"/>
          </p:cNvSpPr>
          <p:nvPr>
            <p:ph type="title"/>
          </p:nvPr>
        </p:nvSpPr>
        <p:spPr bwMode="auto">
          <a:xfrm>
            <a:off x="931863" y="96838"/>
            <a:ext cx="715803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31429" name="Rectangle 5"/>
          <p:cNvSpPr>
            <a:spLocks noGrp="1" noChangeArrowheads="1"/>
          </p:cNvSpPr>
          <p:nvPr>
            <p:ph type="body" idx="1"/>
          </p:nvPr>
        </p:nvSpPr>
        <p:spPr bwMode="auto">
          <a:xfrm>
            <a:off x="949325" y="1981200"/>
            <a:ext cx="7661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1430" name="Rectangle 6"/>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smtClean="0">
                <a:cs typeface="+mn-cs"/>
              </a:defRPr>
            </a:lvl1pPr>
          </a:lstStyle>
          <a:p>
            <a:pPr defTabSz="914400" fontAlgn="base">
              <a:spcBef>
                <a:spcPct val="0"/>
              </a:spcBef>
              <a:spcAft>
                <a:spcPct val="0"/>
              </a:spcAft>
              <a:defRPr/>
            </a:pPr>
            <a:endParaRPr lang="en-US">
              <a:solidFill>
                <a:srgbClr val="E7E6CE"/>
              </a:solidFill>
              <a:latin typeface="Arial" charset="0"/>
              <a:ea typeface="ＭＳ Ｐゴシック" charset="0"/>
            </a:endParaRPr>
          </a:p>
        </p:txBody>
      </p:sp>
      <p:sp>
        <p:nvSpPr>
          <p:cNvPr id="231431" name="Rectangle 7"/>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000" smtClean="0">
                <a:cs typeface="+mn-cs"/>
              </a:defRPr>
            </a:lvl1pPr>
          </a:lstStyle>
          <a:p>
            <a:pPr defTabSz="914400" fontAlgn="base">
              <a:spcBef>
                <a:spcPct val="0"/>
              </a:spcBef>
              <a:spcAft>
                <a:spcPct val="0"/>
              </a:spcAft>
              <a:defRPr/>
            </a:pPr>
            <a:endParaRPr lang="en-US">
              <a:solidFill>
                <a:srgbClr val="E7E6CE"/>
              </a:solidFill>
              <a:latin typeface="Arial" charset="0"/>
              <a:ea typeface="ＭＳ Ｐゴシック" charset="0"/>
            </a:endParaRPr>
          </a:p>
        </p:txBody>
      </p:sp>
      <p:sp>
        <p:nvSpPr>
          <p:cNvPr id="231432" name="Rectangle 8"/>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smtClean="0">
                <a:cs typeface="+mn-cs"/>
              </a:defRPr>
            </a:lvl1pPr>
          </a:lstStyle>
          <a:p>
            <a:pPr defTabSz="914400" fontAlgn="base">
              <a:spcBef>
                <a:spcPct val="0"/>
              </a:spcBef>
              <a:spcAft>
                <a:spcPct val="0"/>
              </a:spcAft>
              <a:defRPr/>
            </a:pPr>
            <a:fld id="{88F64D72-6199-6E4D-BF5F-0C17942E81AB}" type="slidenum">
              <a:rPr lang="en-US">
                <a:solidFill>
                  <a:srgbClr val="E7E6CE"/>
                </a:solidFill>
                <a:latin typeface="Arial" charset="0"/>
                <a:ea typeface="ＭＳ Ｐゴシック" charset="0"/>
              </a:rPr>
              <a:pPr defTabSz="914400" fontAlgn="base">
                <a:spcBef>
                  <a:spcPct val="0"/>
                </a:spcBef>
                <a:spcAft>
                  <a:spcPct val="0"/>
                </a:spcAft>
                <a:defRPr/>
              </a:pPr>
              <a:t>‹#›</a:t>
            </a:fld>
            <a:endParaRPr lang="en-US">
              <a:solidFill>
                <a:srgbClr val="E7E6CE"/>
              </a:solidFill>
              <a:latin typeface="Arial" charset="0"/>
              <a:ea typeface="ＭＳ Ｐゴシック" charset="0"/>
            </a:endParaRPr>
          </a:p>
        </p:txBody>
      </p:sp>
      <p:sp>
        <p:nvSpPr>
          <p:cNvPr id="1033" name="Freeform 9"/>
          <p:cNvSpPr>
            <a:spLocks noChangeArrowheads="1"/>
          </p:cNvSpPr>
          <p:nvPr/>
        </p:nvSpPr>
        <p:spPr bwMode="auto">
          <a:xfrm>
            <a:off x="838200" y="561975"/>
            <a:ext cx="152400" cy="1066800"/>
          </a:xfrm>
          <a:custGeom>
            <a:avLst/>
            <a:gdLst>
              <a:gd name="T0" fmla="*/ 152400 w 1000"/>
              <a:gd name="T1" fmla="*/ 1066800 h 1000"/>
              <a:gd name="T2" fmla="*/ 0 w 1000"/>
              <a:gd name="T3" fmla="*/ 1066800 h 1000"/>
              <a:gd name="T4" fmla="*/ 0 w 1000"/>
              <a:gd name="T5" fmla="*/ 0 h 1000"/>
              <a:gd name="T6" fmla="*/ 1524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mtClean="0">
              <a:solidFill>
                <a:srgbClr val="E7E6CE"/>
              </a:solidFill>
              <a:latin typeface="Arial" charset="0"/>
              <a:ea typeface="ＭＳ Ｐゴシック" charset="0"/>
              <a:cs typeface="ＭＳ Ｐゴシック" charset="0"/>
            </a:endParaRPr>
          </a:p>
        </p:txBody>
      </p:sp>
      <p:sp>
        <p:nvSpPr>
          <p:cNvPr id="1034" name="Freeform 10"/>
          <p:cNvSpPr>
            <a:spLocks noChangeArrowheads="1"/>
          </p:cNvSpPr>
          <p:nvPr/>
        </p:nvSpPr>
        <p:spPr bwMode="auto">
          <a:xfrm>
            <a:off x="8262938" y="269875"/>
            <a:ext cx="152400" cy="1073150"/>
          </a:xfrm>
          <a:custGeom>
            <a:avLst/>
            <a:gdLst>
              <a:gd name="T0" fmla="*/ 0 w 1000"/>
              <a:gd name="T1" fmla="*/ 0 h 1000"/>
              <a:gd name="T2" fmla="*/ 152400 w 1000"/>
              <a:gd name="T3" fmla="*/ 0 h 1000"/>
              <a:gd name="T4" fmla="*/ 152400 w 1000"/>
              <a:gd name="T5" fmla="*/ 1073150 h 1000"/>
              <a:gd name="T6" fmla="*/ 0 w 1000"/>
              <a:gd name="T7" fmla="*/ 107315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mtClean="0">
              <a:solidFill>
                <a:srgbClr val="E7E6CE"/>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79225395"/>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1429">
                                            <p:txEl>
                                              <p:pRg st="0" end="0"/>
                                            </p:txEl>
                                          </p:spTgt>
                                        </p:tgtEl>
                                        <p:attrNameLst>
                                          <p:attrName>style.visibility</p:attrName>
                                        </p:attrNameLst>
                                      </p:cBhvr>
                                      <p:to>
                                        <p:strVal val="visible"/>
                                      </p:to>
                                    </p:set>
                                    <p:animEffect transition="in" filter="fade">
                                      <p:cBhvr>
                                        <p:cTn id="7" dur="500"/>
                                        <p:tgtEl>
                                          <p:spTgt spid="231429">
                                            <p:txEl>
                                              <p:pRg st="0" end="0"/>
                                            </p:txEl>
                                          </p:spTgt>
                                        </p:tgtEl>
                                      </p:cBhvr>
                                    </p:animEffect>
                                    <p:anim calcmode="lin" valueType="num">
                                      <p:cBhvr>
                                        <p:cTn id="8" dur="500" fill="hold"/>
                                        <p:tgtEl>
                                          <p:spTgt spid="23142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3142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1429">
                                            <p:txEl>
                                              <p:pRg st="1" end="1"/>
                                            </p:txEl>
                                          </p:spTgt>
                                        </p:tgtEl>
                                        <p:attrNameLst>
                                          <p:attrName>style.visibility</p:attrName>
                                        </p:attrNameLst>
                                      </p:cBhvr>
                                      <p:to>
                                        <p:strVal val="visible"/>
                                      </p:to>
                                    </p:set>
                                    <p:animEffect transition="in" filter="fade">
                                      <p:cBhvr>
                                        <p:cTn id="12" dur="1000"/>
                                        <p:tgtEl>
                                          <p:spTgt spid="231429">
                                            <p:txEl>
                                              <p:pRg st="1" end="1"/>
                                            </p:txEl>
                                          </p:spTgt>
                                        </p:tgtEl>
                                      </p:cBhvr>
                                    </p:animEffect>
                                    <p:anim calcmode="lin" valueType="num">
                                      <p:cBhvr>
                                        <p:cTn id="13" dur="1000" fill="hold"/>
                                        <p:tgtEl>
                                          <p:spTgt spid="23142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3142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1429">
                                            <p:txEl>
                                              <p:pRg st="2" end="2"/>
                                            </p:txEl>
                                          </p:spTgt>
                                        </p:tgtEl>
                                        <p:attrNameLst>
                                          <p:attrName>style.visibility</p:attrName>
                                        </p:attrNameLst>
                                      </p:cBhvr>
                                      <p:to>
                                        <p:strVal val="visible"/>
                                      </p:to>
                                    </p:set>
                                    <p:animEffect transition="in" filter="fade">
                                      <p:cBhvr>
                                        <p:cTn id="17" dur="1000"/>
                                        <p:tgtEl>
                                          <p:spTgt spid="231429">
                                            <p:txEl>
                                              <p:pRg st="2" end="2"/>
                                            </p:txEl>
                                          </p:spTgt>
                                        </p:tgtEl>
                                      </p:cBhvr>
                                    </p:animEffect>
                                    <p:anim calcmode="lin" valueType="num">
                                      <p:cBhvr>
                                        <p:cTn id="18" dur="1000" fill="hold"/>
                                        <p:tgtEl>
                                          <p:spTgt spid="23142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3142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1429">
                                            <p:txEl>
                                              <p:pRg st="3" end="3"/>
                                            </p:txEl>
                                          </p:spTgt>
                                        </p:tgtEl>
                                        <p:attrNameLst>
                                          <p:attrName>style.visibility</p:attrName>
                                        </p:attrNameLst>
                                      </p:cBhvr>
                                      <p:to>
                                        <p:strVal val="visible"/>
                                      </p:to>
                                    </p:set>
                                    <p:animEffect transition="in" filter="fade">
                                      <p:cBhvr>
                                        <p:cTn id="22" dur="1000"/>
                                        <p:tgtEl>
                                          <p:spTgt spid="231429">
                                            <p:txEl>
                                              <p:pRg st="3" end="3"/>
                                            </p:txEl>
                                          </p:spTgt>
                                        </p:tgtEl>
                                      </p:cBhvr>
                                    </p:animEffect>
                                    <p:anim calcmode="lin" valueType="num">
                                      <p:cBhvr>
                                        <p:cTn id="23" dur="1000" fill="hold"/>
                                        <p:tgtEl>
                                          <p:spTgt spid="23142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3142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1429">
                                            <p:txEl>
                                              <p:pRg st="4" end="4"/>
                                            </p:txEl>
                                          </p:spTgt>
                                        </p:tgtEl>
                                        <p:attrNameLst>
                                          <p:attrName>style.visibility</p:attrName>
                                        </p:attrNameLst>
                                      </p:cBhvr>
                                      <p:to>
                                        <p:strVal val="visible"/>
                                      </p:to>
                                    </p:set>
                                    <p:animEffect transition="in" filter="fade">
                                      <p:cBhvr>
                                        <p:cTn id="27" dur="1000"/>
                                        <p:tgtEl>
                                          <p:spTgt spid="231429">
                                            <p:txEl>
                                              <p:pRg st="4" end="4"/>
                                            </p:txEl>
                                          </p:spTgt>
                                        </p:tgtEl>
                                      </p:cBhvr>
                                    </p:animEffect>
                                    <p:anim calcmode="lin" valueType="num">
                                      <p:cBhvr>
                                        <p:cTn id="28" dur="1000" fill="hold"/>
                                        <p:tgtEl>
                                          <p:spTgt spid="23142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3142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build="p">
        <p:tmplLst>
          <p:tmpl lvl="1">
            <p:tnLst>
              <p:par>
                <p:cTn xmlns:p14="http://schemas.microsoft.com/office/powerpoint/2010/main" presetID="42" presetClass="entr" presetSubtype="0" fill="hold" nodeType="clickEffect">
                  <p:stCondLst>
                    <p:cond delay="0"/>
                  </p:stCondLst>
                  <p:childTnLst>
                    <p:set>
                      <p:cBhvr>
                        <p:cTn dur="1" fill="hold">
                          <p:stCondLst>
                            <p:cond delay="0"/>
                          </p:stCondLst>
                        </p:cTn>
                        <p:tgtEl>
                          <p:spTgt spid="231429"/>
                        </p:tgtEl>
                        <p:attrNameLst>
                          <p:attrName>style.visibility</p:attrName>
                        </p:attrNameLst>
                      </p:cBhvr>
                      <p:to>
                        <p:strVal val="visible"/>
                      </p:to>
                    </p:set>
                    <p:animEffect transition="in" filter="fade">
                      <p:cBhvr>
                        <p:cTn dur="500"/>
                        <p:tgtEl>
                          <p:spTgt spid="231429"/>
                        </p:tgtEl>
                      </p:cBhvr>
                    </p:animEffect>
                    <p:anim calcmode="lin" valueType="num">
                      <p:cBhvr>
                        <p:cTn dur="500" fill="hold"/>
                        <p:tgtEl>
                          <p:spTgt spid="231429"/>
                        </p:tgtEl>
                        <p:attrNameLst>
                          <p:attrName>ppt_x</p:attrName>
                        </p:attrNameLst>
                      </p:cBhvr>
                      <p:tavLst>
                        <p:tav tm="0">
                          <p:val>
                            <p:strVal val="#ppt_x"/>
                          </p:val>
                        </p:tav>
                        <p:tav tm="100000">
                          <p:val>
                            <p:strVal val="#ppt_x"/>
                          </p:val>
                        </p:tav>
                      </p:tavLst>
                    </p:anim>
                    <p:anim calcmode="lin" valueType="num">
                      <p:cBhvr>
                        <p:cTn dur="500" fill="hold"/>
                        <p:tgtEl>
                          <p:spTgt spid="231429"/>
                        </p:tgtEl>
                        <p:attrNameLst>
                          <p:attrName>ppt_y</p:attrName>
                        </p:attrNameLst>
                      </p:cBhvr>
                      <p:tavLst>
                        <p:tav tm="0">
                          <p:val>
                            <p:strVal val="#ppt_y+.1"/>
                          </p:val>
                        </p:tav>
                        <p:tav tm="100000">
                          <p:val>
                            <p:strVal val="#ppt_y"/>
                          </p:val>
                        </p:tav>
                      </p:tavLst>
                    </p:anim>
                  </p:childTnLst>
                </p:cTn>
              </p:par>
            </p:tnLst>
          </p:tmpl>
          <p:tmpl lvl="2">
            <p:tnLst>
              <p:par>
                <p:cTn xmlns:p14="http://schemas.microsoft.com/office/powerpoint/2010/main" presetID="42" presetClass="entr" presetSubtype="0" fill="hold" nodeType="withEffect">
                  <p:stCondLst>
                    <p:cond delay="0"/>
                  </p:stCondLst>
                  <p:childTnLst>
                    <p:set>
                      <p:cBhvr>
                        <p:cTn dur="1" fill="hold">
                          <p:stCondLst>
                            <p:cond delay="0"/>
                          </p:stCondLst>
                        </p:cTn>
                        <p:tgtEl>
                          <p:spTgt spid="231429"/>
                        </p:tgtEl>
                        <p:attrNameLst>
                          <p:attrName>style.visibility</p:attrName>
                        </p:attrNameLst>
                      </p:cBhvr>
                      <p:to>
                        <p:strVal val="visible"/>
                      </p:to>
                    </p:set>
                    <p:animEffect transition="in" filter="fade">
                      <p:cBhvr>
                        <p:cTn dur="1000"/>
                        <p:tgtEl>
                          <p:spTgt spid="231429"/>
                        </p:tgtEl>
                      </p:cBhvr>
                    </p:animEffect>
                    <p:anim calcmode="lin" valueType="num">
                      <p:cBhvr>
                        <p:cTn dur="1000" fill="hold"/>
                        <p:tgtEl>
                          <p:spTgt spid="231429"/>
                        </p:tgtEl>
                        <p:attrNameLst>
                          <p:attrName>ppt_x</p:attrName>
                        </p:attrNameLst>
                      </p:cBhvr>
                      <p:tavLst>
                        <p:tav tm="0">
                          <p:val>
                            <p:strVal val="#ppt_x"/>
                          </p:val>
                        </p:tav>
                        <p:tav tm="100000">
                          <p:val>
                            <p:strVal val="#ppt_x"/>
                          </p:val>
                        </p:tav>
                      </p:tavLst>
                    </p:anim>
                    <p:anim calcmode="lin" valueType="num">
                      <p:cBhvr>
                        <p:cTn dur="1000" fill="hold"/>
                        <p:tgtEl>
                          <p:spTgt spid="231429"/>
                        </p:tgtEl>
                        <p:attrNameLst>
                          <p:attrName>ppt_y</p:attrName>
                        </p:attrNameLst>
                      </p:cBhvr>
                      <p:tavLst>
                        <p:tav tm="0">
                          <p:val>
                            <p:strVal val="#ppt_y+.1"/>
                          </p:val>
                        </p:tav>
                        <p:tav tm="100000">
                          <p:val>
                            <p:strVal val="#ppt_y"/>
                          </p:val>
                        </p:tav>
                      </p:tavLst>
                    </p:anim>
                  </p:childTnLst>
                </p:cTn>
              </p:par>
            </p:tnLst>
          </p:tmpl>
          <p:tmpl lvl="3">
            <p:tnLst>
              <p:par>
                <p:cTn xmlns:p14="http://schemas.microsoft.com/office/powerpoint/2010/main" presetID="42" presetClass="entr" presetSubtype="0" fill="hold" nodeType="withEffect">
                  <p:stCondLst>
                    <p:cond delay="0"/>
                  </p:stCondLst>
                  <p:childTnLst>
                    <p:set>
                      <p:cBhvr>
                        <p:cTn dur="1" fill="hold">
                          <p:stCondLst>
                            <p:cond delay="0"/>
                          </p:stCondLst>
                        </p:cTn>
                        <p:tgtEl>
                          <p:spTgt spid="231429"/>
                        </p:tgtEl>
                        <p:attrNameLst>
                          <p:attrName>style.visibility</p:attrName>
                        </p:attrNameLst>
                      </p:cBhvr>
                      <p:to>
                        <p:strVal val="visible"/>
                      </p:to>
                    </p:set>
                    <p:animEffect transition="in" filter="fade">
                      <p:cBhvr>
                        <p:cTn dur="1000"/>
                        <p:tgtEl>
                          <p:spTgt spid="231429"/>
                        </p:tgtEl>
                      </p:cBhvr>
                    </p:animEffect>
                    <p:anim calcmode="lin" valueType="num">
                      <p:cBhvr>
                        <p:cTn dur="1000" fill="hold"/>
                        <p:tgtEl>
                          <p:spTgt spid="231429"/>
                        </p:tgtEl>
                        <p:attrNameLst>
                          <p:attrName>ppt_x</p:attrName>
                        </p:attrNameLst>
                      </p:cBhvr>
                      <p:tavLst>
                        <p:tav tm="0">
                          <p:val>
                            <p:strVal val="#ppt_x"/>
                          </p:val>
                        </p:tav>
                        <p:tav tm="100000">
                          <p:val>
                            <p:strVal val="#ppt_x"/>
                          </p:val>
                        </p:tav>
                      </p:tavLst>
                    </p:anim>
                    <p:anim calcmode="lin" valueType="num">
                      <p:cBhvr>
                        <p:cTn dur="1000" fill="hold"/>
                        <p:tgtEl>
                          <p:spTgt spid="231429"/>
                        </p:tgtEl>
                        <p:attrNameLst>
                          <p:attrName>ppt_y</p:attrName>
                        </p:attrNameLst>
                      </p:cBhvr>
                      <p:tavLst>
                        <p:tav tm="0">
                          <p:val>
                            <p:strVal val="#ppt_y+.1"/>
                          </p:val>
                        </p:tav>
                        <p:tav tm="100000">
                          <p:val>
                            <p:strVal val="#ppt_y"/>
                          </p:val>
                        </p:tav>
                      </p:tavLst>
                    </p:anim>
                  </p:childTnLst>
                </p:cTn>
              </p:par>
            </p:tnLst>
          </p:tmpl>
          <p:tmpl lvl="4">
            <p:tnLst>
              <p:par>
                <p:cTn xmlns:p14="http://schemas.microsoft.com/office/powerpoint/2010/main" presetID="42" presetClass="entr" presetSubtype="0" fill="hold" nodeType="withEffect">
                  <p:stCondLst>
                    <p:cond delay="0"/>
                  </p:stCondLst>
                  <p:childTnLst>
                    <p:set>
                      <p:cBhvr>
                        <p:cTn dur="1" fill="hold">
                          <p:stCondLst>
                            <p:cond delay="0"/>
                          </p:stCondLst>
                        </p:cTn>
                        <p:tgtEl>
                          <p:spTgt spid="231429"/>
                        </p:tgtEl>
                        <p:attrNameLst>
                          <p:attrName>style.visibility</p:attrName>
                        </p:attrNameLst>
                      </p:cBhvr>
                      <p:to>
                        <p:strVal val="visible"/>
                      </p:to>
                    </p:set>
                    <p:animEffect transition="in" filter="fade">
                      <p:cBhvr>
                        <p:cTn dur="1000"/>
                        <p:tgtEl>
                          <p:spTgt spid="231429"/>
                        </p:tgtEl>
                      </p:cBhvr>
                    </p:animEffect>
                    <p:anim calcmode="lin" valueType="num">
                      <p:cBhvr>
                        <p:cTn dur="1000" fill="hold"/>
                        <p:tgtEl>
                          <p:spTgt spid="231429"/>
                        </p:tgtEl>
                        <p:attrNameLst>
                          <p:attrName>ppt_x</p:attrName>
                        </p:attrNameLst>
                      </p:cBhvr>
                      <p:tavLst>
                        <p:tav tm="0">
                          <p:val>
                            <p:strVal val="#ppt_x"/>
                          </p:val>
                        </p:tav>
                        <p:tav tm="100000">
                          <p:val>
                            <p:strVal val="#ppt_x"/>
                          </p:val>
                        </p:tav>
                      </p:tavLst>
                    </p:anim>
                    <p:anim calcmode="lin" valueType="num">
                      <p:cBhvr>
                        <p:cTn dur="1000" fill="hold"/>
                        <p:tgtEl>
                          <p:spTgt spid="231429"/>
                        </p:tgtEl>
                        <p:attrNameLst>
                          <p:attrName>ppt_y</p:attrName>
                        </p:attrNameLst>
                      </p:cBhvr>
                      <p:tavLst>
                        <p:tav tm="0">
                          <p:val>
                            <p:strVal val="#ppt_y+.1"/>
                          </p:val>
                        </p:tav>
                        <p:tav tm="100000">
                          <p:val>
                            <p:strVal val="#ppt_y"/>
                          </p:val>
                        </p:tav>
                      </p:tavLst>
                    </p:anim>
                  </p:childTnLst>
                </p:cTn>
              </p:par>
            </p:tnLst>
          </p:tmpl>
          <p:tmpl lvl="5">
            <p:tnLst>
              <p:par>
                <p:cTn xmlns:p14="http://schemas.microsoft.com/office/powerpoint/2010/main" presetID="42" presetClass="entr" presetSubtype="0" fill="hold" nodeType="withEffect">
                  <p:stCondLst>
                    <p:cond delay="0"/>
                  </p:stCondLst>
                  <p:childTnLst>
                    <p:set>
                      <p:cBhvr>
                        <p:cTn dur="1" fill="hold">
                          <p:stCondLst>
                            <p:cond delay="0"/>
                          </p:stCondLst>
                        </p:cTn>
                        <p:tgtEl>
                          <p:spTgt spid="231429"/>
                        </p:tgtEl>
                        <p:attrNameLst>
                          <p:attrName>style.visibility</p:attrName>
                        </p:attrNameLst>
                      </p:cBhvr>
                      <p:to>
                        <p:strVal val="visible"/>
                      </p:to>
                    </p:set>
                    <p:animEffect transition="in" filter="fade">
                      <p:cBhvr>
                        <p:cTn dur="1000"/>
                        <p:tgtEl>
                          <p:spTgt spid="231429"/>
                        </p:tgtEl>
                      </p:cBhvr>
                    </p:animEffect>
                    <p:anim calcmode="lin" valueType="num">
                      <p:cBhvr>
                        <p:cTn dur="1000" fill="hold"/>
                        <p:tgtEl>
                          <p:spTgt spid="231429"/>
                        </p:tgtEl>
                        <p:attrNameLst>
                          <p:attrName>ppt_x</p:attrName>
                        </p:attrNameLst>
                      </p:cBhvr>
                      <p:tavLst>
                        <p:tav tm="0">
                          <p:val>
                            <p:strVal val="#ppt_x"/>
                          </p:val>
                        </p:tav>
                        <p:tav tm="100000">
                          <p:val>
                            <p:strVal val="#ppt_x"/>
                          </p:val>
                        </p:tav>
                      </p:tavLst>
                    </p:anim>
                    <p:anim calcmode="lin" valueType="num">
                      <p:cBhvr>
                        <p:cTn dur="1000" fill="hold"/>
                        <p:tgtEl>
                          <p:spTgt spid="231429"/>
                        </p:tgtEl>
                        <p:attrNameLst>
                          <p:attrName>ppt_y</p:attrName>
                        </p:attrNameLst>
                      </p:cBhvr>
                      <p:tavLst>
                        <p:tav tm="0">
                          <p:val>
                            <p:strVal val="#ppt_y+.1"/>
                          </p:val>
                        </p:tav>
                        <p:tav tm="100000">
                          <p:val>
                            <p:strVal val="#ppt_y"/>
                          </p:val>
                        </p:tav>
                      </p:tavLst>
                    </p:anim>
                  </p:childTnLst>
                </p:cTn>
              </p:par>
            </p:tnLst>
          </p:tmpl>
        </p:tmplLst>
      </p:bldP>
    </p:bldLst>
  </p:timing>
  <p:hf hdr="0" ftr="0" dt="0"/>
  <p:txStyles>
    <p:titleStyle>
      <a:lvl1pPr algn="l" rtl="0" eaLnBrk="0" fontAlgn="base" hangingPunct="0">
        <a:spcBef>
          <a:spcPct val="0"/>
        </a:spcBef>
        <a:spcAft>
          <a:spcPct val="0"/>
        </a:spcAft>
        <a:defRPr sz="4000">
          <a:solidFill>
            <a:schemeClr val="tx2"/>
          </a:solidFill>
          <a:latin typeface="+mj-lt"/>
          <a:ea typeface="+mj-ea"/>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defRPr>
      </a:lvl9pPr>
    </p:titleStyle>
    <p:bodyStyle>
      <a:lvl1pPr marL="447675" indent="-447675" algn="l" rtl="0" eaLnBrk="0" fontAlgn="base" hangingPunct="0">
        <a:spcBef>
          <a:spcPct val="20000"/>
        </a:spcBef>
        <a:spcAft>
          <a:spcPct val="0"/>
        </a:spcAft>
        <a:buClr>
          <a:schemeClr val="accent1"/>
        </a:buClr>
        <a:buSzPct val="70000"/>
        <a:buFont typeface="Wingdings" charset="0"/>
        <a:buChar char="n"/>
        <a:defRPr sz="3200">
          <a:solidFill>
            <a:schemeClr val="tx1"/>
          </a:solidFill>
          <a:latin typeface="+mn-lt"/>
          <a:ea typeface="+mn-ea"/>
          <a:cs typeface="ＭＳ Ｐゴシック" charset="0"/>
        </a:defRPr>
      </a:lvl1pPr>
      <a:lvl2pPr marL="889000" indent="-439738" algn="l" rtl="0" eaLnBrk="0" fontAlgn="base" hangingPunct="0">
        <a:spcBef>
          <a:spcPct val="20000"/>
        </a:spcBef>
        <a:spcAft>
          <a:spcPct val="0"/>
        </a:spcAft>
        <a:buClr>
          <a:schemeClr val="hlink"/>
        </a:buClr>
        <a:buSzPct val="65000"/>
        <a:buFont typeface="Wingdings" charset="0"/>
        <a:buChar char="¡"/>
        <a:defRPr sz="2800">
          <a:solidFill>
            <a:schemeClr val="tx1"/>
          </a:solidFill>
          <a:latin typeface="+mn-lt"/>
          <a:ea typeface="+mn-ea"/>
        </a:defRPr>
      </a:lvl2pPr>
      <a:lvl3pPr marL="1293813" indent="-403225" algn="l" rtl="0" eaLnBrk="0" fontAlgn="base" hangingPunct="0">
        <a:spcBef>
          <a:spcPct val="20000"/>
        </a:spcBef>
        <a:spcAft>
          <a:spcPct val="0"/>
        </a:spcAft>
        <a:buClr>
          <a:schemeClr val="accent1"/>
        </a:buClr>
        <a:buSzPct val="70000"/>
        <a:buFont typeface="Wingdings" charset="0"/>
        <a:buChar char="n"/>
        <a:defRPr sz="2400">
          <a:solidFill>
            <a:schemeClr val="tx1"/>
          </a:solidFill>
          <a:latin typeface="+mn-lt"/>
          <a:ea typeface="+mn-ea"/>
        </a:defRPr>
      </a:lvl3pPr>
      <a:lvl4pPr marL="1681163" indent="-385763" algn="l" rtl="0" eaLnBrk="0" fontAlgn="base" hangingPunct="0">
        <a:spcBef>
          <a:spcPct val="20000"/>
        </a:spcBef>
        <a:spcAft>
          <a:spcPct val="0"/>
        </a:spcAft>
        <a:buClr>
          <a:schemeClr val="hlink"/>
        </a:buClr>
        <a:buSzPct val="75000"/>
        <a:buFont typeface="Wingdings" charset="0"/>
        <a:buChar char="¡"/>
        <a:defRPr sz="2000">
          <a:solidFill>
            <a:schemeClr val="tx1"/>
          </a:solidFill>
          <a:latin typeface="+mn-lt"/>
          <a:ea typeface="+mn-ea"/>
        </a:defRPr>
      </a:lvl4pPr>
      <a:lvl5pPr marL="2070100" indent="-387350" algn="l" rtl="0" eaLnBrk="0" fontAlgn="base" hangingPunct="0">
        <a:spcBef>
          <a:spcPct val="20000"/>
        </a:spcBef>
        <a:spcAft>
          <a:spcPct val="0"/>
        </a:spcAft>
        <a:buClr>
          <a:schemeClr val="accent1"/>
        </a:buClr>
        <a:buSzPct val="70000"/>
        <a:buFont typeface="Wingdings" charset="0"/>
        <a:buChar char="n"/>
        <a:defRPr sz="2000">
          <a:solidFill>
            <a:schemeClr val="tx1"/>
          </a:solidFill>
          <a:latin typeface="+mn-lt"/>
          <a:ea typeface="+mn-ea"/>
        </a:defRPr>
      </a:lvl5pPr>
      <a:lvl6pPr marL="25273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mn-ea"/>
        </a:defRPr>
      </a:lvl6pPr>
      <a:lvl7pPr marL="29845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mn-ea"/>
        </a:defRPr>
      </a:lvl7pPr>
      <a:lvl8pPr marL="34417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mn-ea"/>
        </a:defRPr>
      </a:lvl8pPr>
      <a:lvl9pPr marL="38989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ChangeArrowheads="1"/>
          </p:cNvSpPr>
          <p:nvPr/>
        </p:nvSpPr>
        <p:spPr bwMode="auto">
          <a:xfrm>
            <a:off x="0" y="1377950"/>
            <a:ext cx="2133600" cy="101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sz="2400">
              <a:solidFill>
                <a:srgbClr val="E7E6CE"/>
              </a:solidFill>
              <a:latin typeface="Times New Roman" charset="0"/>
              <a:ea typeface="ＭＳ Ｐゴシック" charset="0"/>
              <a:cs typeface="ＭＳ Ｐゴシック" charset="0"/>
            </a:endParaRPr>
          </a:p>
        </p:txBody>
      </p:sp>
      <p:sp>
        <p:nvSpPr>
          <p:cNvPr id="2314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sz="2400">
              <a:solidFill>
                <a:srgbClr val="E7E6CE"/>
              </a:solidFill>
              <a:latin typeface="Times New Roman" charset="0"/>
              <a:ea typeface="ＭＳ Ｐゴシック" charset="0"/>
              <a:cs typeface="ＭＳ Ｐゴシック" charset="0"/>
            </a:endParaRPr>
          </a:p>
        </p:txBody>
      </p:sp>
      <p:sp>
        <p:nvSpPr>
          <p:cNvPr id="231428" name="Rectangle 4"/>
          <p:cNvSpPr>
            <a:spLocks noGrp="1" noChangeArrowheads="1"/>
          </p:cNvSpPr>
          <p:nvPr>
            <p:ph type="title"/>
          </p:nvPr>
        </p:nvSpPr>
        <p:spPr bwMode="auto">
          <a:xfrm>
            <a:off x="931863" y="96838"/>
            <a:ext cx="715803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31429" name="Rectangle 5"/>
          <p:cNvSpPr>
            <a:spLocks noGrp="1" noChangeArrowheads="1"/>
          </p:cNvSpPr>
          <p:nvPr>
            <p:ph type="body" idx="1"/>
          </p:nvPr>
        </p:nvSpPr>
        <p:spPr bwMode="auto">
          <a:xfrm>
            <a:off x="949325" y="1981200"/>
            <a:ext cx="7661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1430" name="Rectangle 6"/>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smtClean="0">
                <a:cs typeface="+mn-cs"/>
              </a:defRPr>
            </a:lvl1pPr>
          </a:lstStyle>
          <a:p>
            <a:pPr defTabSz="914400" fontAlgn="base">
              <a:spcBef>
                <a:spcPct val="0"/>
              </a:spcBef>
              <a:spcAft>
                <a:spcPct val="0"/>
              </a:spcAft>
              <a:defRPr/>
            </a:pPr>
            <a:endParaRPr lang="en-US">
              <a:solidFill>
                <a:srgbClr val="E7E6CE"/>
              </a:solidFill>
              <a:latin typeface="Arial" charset="0"/>
              <a:ea typeface="ＭＳ Ｐゴシック" charset="0"/>
            </a:endParaRPr>
          </a:p>
        </p:txBody>
      </p:sp>
      <p:sp>
        <p:nvSpPr>
          <p:cNvPr id="231431" name="Rectangle 7"/>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000" smtClean="0">
                <a:cs typeface="+mn-cs"/>
              </a:defRPr>
            </a:lvl1pPr>
          </a:lstStyle>
          <a:p>
            <a:pPr defTabSz="914400" fontAlgn="base">
              <a:spcBef>
                <a:spcPct val="0"/>
              </a:spcBef>
              <a:spcAft>
                <a:spcPct val="0"/>
              </a:spcAft>
              <a:defRPr/>
            </a:pPr>
            <a:endParaRPr lang="en-US">
              <a:solidFill>
                <a:srgbClr val="E7E6CE"/>
              </a:solidFill>
              <a:latin typeface="Arial" charset="0"/>
              <a:ea typeface="ＭＳ Ｐゴシック" charset="0"/>
            </a:endParaRPr>
          </a:p>
        </p:txBody>
      </p:sp>
      <p:sp>
        <p:nvSpPr>
          <p:cNvPr id="231432" name="Rectangle 8"/>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smtClean="0">
                <a:cs typeface="+mn-cs"/>
              </a:defRPr>
            </a:lvl1pPr>
          </a:lstStyle>
          <a:p>
            <a:pPr defTabSz="914400" fontAlgn="base">
              <a:spcBef>
                <a:spcPct val="0"/>
              </a:spcBef>
              <a:spcAft>
                <a:spcPct val="0"/>
              </a:spcAft>
              <a:defRPr/>
            </a:pPr>
            <a:fld id="{88F64D72-6199-6E4D-BF5F-0C17942E81AB}" type="slidenum">
              <a:rPr lang="en-US">
                <a:solidFill>
                  <a:srgbClr val="E7E6CE"/>
                </a:solidFill>
                <a:latin typeface="Arial" charset="0"/>
                <a:ea typeface="ＭＳ Ｐゴシック" charset="0"/>
              </a:rPr>
              <a:pPr defTabSz="914400" fontAlgn="base">
                <a:spcBef>
                  <a:spcPct val="0"/>
                </a:spcBef>
                <a:spcAft>
                  <a:spcPct val="0"/>
                </a:spcAft>
                <a:defRPr/>
              </a:pPr>
              <a:t>‹#›</a:t>
            </a:fld>
            <a:endParaRPr lang="en-US">
              <a:solidFill>
                <a:srgbClr val="E7E6CE"/>
              </a:solidFill>
              <a:latin typeface="Arial" charset="0"/>
              <a:ea typeface="ＭＳ Ｐゴシック" charset="0"/>
            </a:endParaRPr>
          </a:p>
        </p:txBody>
      </p:sp>
      <p:sp>
        <p:nvSpPr>
          <p:cNvPr id="1033" name="Freeform 9"/>
          <p:cNvSpPr>
            <a:spLocks noChangeArrowheads="1"/>
          </p:cNvSpPr>
          <p:nvPr/>
        </p:nvSpPr>
        <p:spPr bwMode="auto">
          <a:xfrm>
            <a:off x="838200" y="561975"/>
            <a:ext cx="152400" cy="1066800"/>
          </a:xfrm>
          <a:custGeom>
            <a:avLst/>
            <a:gdLst>
              <a:gd name="T0" fmla="*/ 152400 w 1000"/>
              <a:gd name="T1" fmla="*/ 1066800 h 1000"/>
              <a:gd name="T2" fmla="*/ 0 w 1000"/>
              <a:gd name="T3" fmla="*/ 1066800 h 1000"/>
              <a:gd name="T4" fmla="*/ 0 w 1000"/>
              <a:gd name="T5" fmla="*/ 0 h 1000"/>
              <a:gd name="T6" fmla="*/ 1524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mtClean="0">
              <a:solidFill>
                <a:srgbClr val="E7E6CE"/>
              </a:solidFill>
              <a:latin typeface="Arial" charset="0"/>
              <a:ea typeface="ＭＳ Ｐゴシック" charset="0"/>
              <a:cs typeface="ＭＳ Ｐゴシック" charset="0"/>
            </a:endParaRPr>
          </a:p>
        </p:txBody>
      </p:sp>
      <p:sp>
        <p:nvSpPr>
          <p:cNvPr id="1034" name="Freeform 10"/>
          <p:cNvSpPr>
            <a:spLocks noChangeArrowheads="1"/>
          </p:cNvSpPr>
          <p:nvPr/>
        </p:nvSpPr>
        <p:spPr bwMode="auto">
          <a:xfrm>
            <a:off x="8262938" y="269875"/>
            <a:ext cx="152400" cy="1073150"/>
          </a:xfrm>
          <a:custGeom>
            <a:avLst/>
            <a:gdLst>
              <a:gd name="T0" fmla="*/ 0 w 1000"/>
              <a:gd name="T1" fmla="*/ 0 h 1000"/>
              <a:gd name="T2" fmla="*/ 152400 w 1000"/>
              <a:gd name="T3" fmla="*/ 0 h 1000"/>
              <a:gd name="T4" fmla="*/ 152400 w 1000"/>
              <a:gd name="T5" fmla="*/ 1073150 h 1000"/>
              <a:gd name="T6" fmla="*/ 0 w 1000"/>
              <a:gd name="T7" fmla="*/ 107315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mtClean="0">
              <a:solidFill>
                <a:srgbClr val="E7E6CE"/>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552309927"/>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1429">
                                            <p:txEl>
                                              <p:pRg st="0" end="0"/>
                                            </p:txEl>
                                          </p:spTgt>
                                        </p:tgtEl>
                                        <p:attrNameLst>
                                          <p:attrName>style.visibility</p:attrName>
                                        </p:attrNameLst>
                                      </p:cBhvr>
                                      <p:to>
                                        <p:strVal val="visible"/>
                                      </p:to>
                                    </p:set>
                                    <p:animEffect transition="in" filter="fade">
                                      <p:cBhvr>
                                        <p:cTn id="7" dur="500"/>
                                        <p:tgtEl>
                                          <p:spTgt spid="231429">
                                            <p:txEl>
                                              <p:pRg st="0" end="0"/>
                                            </p:txEl>
                                          </p:spTgt>
                                        </p:tgtEl>
                                      </p:cBhvr>
                                    </p:animEffect>
                                    <p:anim calcmode="lin" valueType="num">
                                      <p:cBhvr>
                                        <p:cTn id="8" dur="500" fill="hold"/>
                                        <p:tgtEl>
                                          <p:spTgt spid="23142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3142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1429">
                                            <p:txEl>
                                              <p:pRg st="1" end="1"/>
                                            </p:txEl>
                                          </p:spTgt>
                                        </p:tgtEl>
                                        <p:attrNameLst>
                                          <p:attrName>style.visibility</p:attrName>
                                        </p:attrNameLst>
                                      </p:cBhvr>
                                      <p:to>
                                        <p:strVal val="visible"/>
                                      </p:to>
                                    </p:set>
                                    <p:animEffect transition="in" filter="fade">
                                      <p:cBhvr>
                                        <p:cTn id="12" dur="1000"/>
                                        <p:tgtEl>
                                          <p:spTgt spid="231429">
                                            <p:txEl>
                                              <p:pRg st="1" end="1"/>
                                            </p:txEl>
                                          </p:spTgt>
                                        </p:tgtEl>
                                      </p:cBhvr>
                                    </p:animEffect>
                                    <p:anim calcmode="lin" valueType="num">
                                      <p:cBhvr>
                                        <p:cTn id="13" dur="1000" fill="hold"/>
                                        <p:tgtEl>
                                          <p:spTgt spid="23142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3142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1429">
                                            <p:txEl>
                                              <p:pRg st="2" end="2"/>
                                            </p:txEl>
                                          </p:spTgt>
                                        </p:tgtEl>
                                        <p:attrNameLst>
                                          <p:attrName>style.visibility</p:attrName>
                                        </p:attrNameLst>
                                      </p:cBhvr>
                                      <p:to>
                                        <p:strVal val="visible"/>
                                      </p:to>
                                    </p:set>
                                    <p:animEffect transition="in" filter="fade">
                                      <p:cBhvr>
                                        <p:cTn id="17" dur="1000"/>
                                        <p:tgtEl>
                                          <p:spTgt spid="231429">
                                            <p:txEl>
                                              <p:pRg st="2" end="2"/>
                                            </p:txEl>
                                          </p:spTgt>
                                        </p:tgtEl>
                                      </p:cBhvr>
                                    </p:animEffect>
                                    <p:anim calcmode="lin" valueType="num">
                                      <p:cBhvr>
                                        <p:cTn id="18" dur="1000" fill="hold"/>
                                        <p:tgtEl>
                                          <p:spTgt spid="23142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3142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1429">
                                            <p:txEl>
                                              <p:pRg st="3" end="3"/>
                                            </p:txEl>
                                          </p:spTgt>
                                        </p:tgtEl>
                                        <p:attrNameLst>
                                          <p:attrName>style.visibility</p:attrName>
                                        </p:attrNameLst>
                                      </p:cBhvr>
                                      <p:to>
                                        <p:strVal val="visible"/>
                                      </p:to>
                                    </p:set>
                                    <p:animEffect transition="in" filter="fade">
                                      <p:cBhvr>
                                        <p:cTn id="22" dur="1000"/>
                                        <p:tgtEl>
                                          <p:spTgt spid="231429">
                                            <p:txEl>
                                              <p:pRg st="3" end="3"/>
                                            </p:txEl>
                                          </p:spTgt>
                                        </p:tgtEl>
                                      </p:cBhvr>
                                    </p:animEffect>
                                    <p:anim calcmode="lin" valueType="num">
                                      <p:cBhvr>
                                        <p:cTn id="23" dur="1000" fill="hold"/>
                                        <p:tgtEl>
                                          <p:spTgt spid="23142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3142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1429">
                                            <p:txEl>
                                              <p:pRg st="4" end="4"/>
                                            </p:txEl>
                                          </p:spTgt>
                                        </p:tgtEl>
                                        <p:attrNameLst>
                                          <p:attrName>style.visibility</p:attrName>
                                        </p:attrNameLst>
                                      </p:cBhvr>
                                      <p:to>
                                        <p:strVal val="visible"/>
                                      </p:to>
                                    </p:set>
                                    <p:animEffect transition="in" filter="fade">
                                      <p:cBhvr>
                                        <p:cTn id="27" dur="1000"/>
                                        <p:tgtEl>
                                          <p:spTgt spid="231429">
                                            <p:txEl>
                                              <p:pRg st="4" end="4"/>
                                            </p:txEl>
                                          </p:spTgt>
                                        </p:tgtEl>
                                      </p:cBhvr>
                                    </p:animEffect>
                                    <p:anim calcmode="lin" valueType="num">
                                      <p:cBhvr>
                                        <p:cTn id="28" dur="1000" fill="hold"/>
                                        <p:tgtEl>
                                          <p:spTgt spid="23142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3142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build="p">
        <p:tmplLst>
          <p:tmpl lvl="1">
            <p:tnLst>
              <p:par>
                <p:cTn xmlns:p14="http://schemas.microsoft.com/office/powerpoint/2010/main" presetID="42" presetClass="entr" presetSubtype="0" fill="hold" nodeType="clickEffect">
                  <p:stCondLst>
                    <p:cond delay="0"/>
                  </p:stCondLst>
                  <p:childTnLst>
                    <p:set>
                      <p:cBhvr>
                        <p:cTn dur="1" fill="hold">
                          <p:stCondLst>
                            <p:cond delay="0"/>
                          </p:stCondLst>
                        </p:cTn>
                        <p:tgtEl>
                          <p:spTgt spid="231429"/>
                        </p:tgtEl>
                        <p:attrNameLst>
                          <p:attrName>style.visibility</p:attrName>
                        </p:attrNameLst>
                      </p:cBhvr>
                      <p:to>
                        <p:strVal val="visible"/>
                      </p:to>
                    </p:set>
                    <p:animEffect transition="in" filter="fade">
                      <p:cBhvr>
                        <p:cTn dur="500"/>
                        <p:tgtEl>
                          <p:spTgt spid="231429"/>
                        </p:tgtEl>
                      </p:cBhvr>
                    </p:animEffect>
                    <p:anim calcmode="lin" valueType="num">
                      <p:cBhvr>
                        <p:cTn dur="500" fill="hold"/>
                        <p:tgtEl>
                          <p:spTgt spid="231429"/>
                        </p:tgtEl>
                        <p:attrNameLst>
                          <p:attrName>ppt_x</p:attrName>
                        </p:attrNameLst>
                      </p:cBhvr>
                      <p:tavLst>
                        <p:tav tm="0">
                          <p:val>
                            <p:strVal val="#ppt_x"/>
                          </p:val>
                        </p:tav>
                        <p:tav tm="100000">
                          <p:val>
                            <p:strVal val="#ppt_x"/>
                          </p:val>
                        </p:tav>
                      </p:tavLst>
                    </p:anim>
                    <p:anim calcmode="lin" valueType="num">
                      <p:cBhvr>
                        <p:cTn dur="500" fill="hold"/>
                        <p:tgtEl>
                          <p:spTgt spid="231429"/>
                        </p:tgtEl>
                        <p:attrNameLst>
                          <p:attrName>ppt_y</p:attrName>
                        </p:attrNameLst>
                      </p:cBhvr>
                      <p:tavLst>
                        <p:tav tm="0">
                          <p:val>
                            <p:strVal val="#ppt_y+.1"/>
                          </p:val>
                        </p:tav>
                        <p:tav tm="100000">
                          <p:val>
                            <p:strVal val="#ppt_y"/>
                          </p:val>
                        </p:tav>
                      </p:tavLst>
                    </p:anim>
                  </p:childTnLst>
                </p:cTn>
              </p:par>
            </p:tnLst>
          </p:tmpl>
          <p:tmpl lvl="2">
            <p:tnLst>
              <p:par>
                <p:cTn xmlns:p14="http://schemas.microsoft.com/office/powerpoint/2010/main" presetID="42" presetClass="entr" presetSubtype="0" fill="hold" nodeType="withEffect">
                  <p:stCondLst>
                    <p:cond delay="0"/>
                  </p:stCondLst>
                  <p:childTnLst>
                    <p:set>
                      <p:cBhvr>
                        <p:cTn dur="1" fill="hold">
                          <p:stCondLst>
                            <p:cond delay="0"/>
                          </p:stCondLst>
                        </p:cTn>
                        <p:tgtEl>
                          <p:spTgt spid="231429"/>
                        </p:tgtEl>
                        <p:attrNameLst>
                          <p:attrName>style.visibility</p:attrName>
                        </p:attrNameLst>
                      </p:cBhvr>
                      <p:to>
                        <p:strVal val="visible"/>
                      </p:to>
                    </p:set>
                    <p:animEffect transition="in" filter="fade">
                      <p:cBhvr>
                        <p:cTn dur="1000"/>
                        <p:tgtEl>
                          <p:spTgt spid="231429"/>
                        </p:tgtEl>
                      </p:cBhvr>
                    </p:animEffect>
                    <p:anim calcmode="lin" valueType="num">
                      <p:cBhvr>
                        <p:cTn dur="1000" fill="hold"/>
                        <p:tgtEl>
                          <p:spTgt spid="231429"/>
                        </p:tgtEl>
                        <p:attrNameLst>
                          <p:attrName>ppt_x</p:attrName>
                        </p:attrNameLst>
                      </p:cBhvr>
                      <p:tavLst>
                        <p:tav tm="0">
                          <p:val>
                            <p:strVal val="#ppt_x"/>
                          </p:val>
                        </p:tav>
                        <p:tav tm="100000">
                          <p:val>
                            <p:strVal val="#ppt_x"/>
                          </p:val>
                        </p:tav>
                      </p:tavLst>
                    </p:anim>
                    <p:anim calcmode="lin" valueType="num">
                      <p:cBhvr>
                        <p:cTn dur="1000" fill="hold"/>
                        <p:tgtEl>
                          <p:spTgt spid="231429"/>
                        </p:tgtEl>
                        <p:attrNameLst>
                          <p:attrName>ppt_y</p:attrName>
                        </p:attrNameLst>
                      </p:cBhvr>
                      <p:tavLst>
                        <p:tav tm="0">
                          <p:val>
                            <p:strVal val="#ppt_y+.1"/>
                          </p:val>
                        </p:tav>
                        <p:tav tm="100000">
                          <p:val>
                            <p:strVal val="#ppt_y"/>
                          </p:val>
                        </p:tav>
                      </p:tavLst>
                    </p:anim>
                  </p:childTnLst>
                </p:cTn>
              </p:par>
            </p:tnLst>
          </p:tmpl>
          <p:tmpl lvl="3">
            <p:tnLst>
              <p:par>
                <p:cTn xmlns:p14="http://schemas.microsoft.com/office/powerpoint/2010/main" presetID="42" presetClass="entr" presetSubtype="0" fill="hold" nodeType="withEffect">
                  <p:stCondLst>
                    <p:cond delay="0"/>
                  </p:stCondLst>
                  <p:childTnLst>
                    <p:set>
                      <p:cBhvr>
                        <p:cTn dur="1" fill="hold">
                          <p:stCondLst>
                            <p:cond delay="0"/>
                          </p:stCondLst>
                        </p:cTn>
                        <p:tgtEl>
                          <p:spTgt spid="231429"/>
                        </p:tgtEl>
                        <p:attrNameLst>
                          <p:attrName>style.visibility</p:attrName>
                        </p:attrNameLst>
                      </p:cBhvr>
                      <p:to>
                        <p:strVal val="visible"/>
                      </p:to>
                    </p:set>
                    <p:animEffect transition="in" filter="fade">
                      <p:cBhvr>
                        <p:cTn dur="1000"/>
                        <p:tgtEl>
                          <p:spTgt spid="231429"/>
                        </p:tgtEl>
                      </p:cBhvr>
                    </p:animEffect>
                    <p:anim calcmode="lin" valueType="num">
                      <p:cBhvr>
                        <p:cTn dur="1000" fill="hold"/>
                        <p:tgtEl>
                          <p:spTgt spid="231429"/>
                        </p:tgtEl>
                        <p:attrNameLst>
                          <p:attrName>ppt_x</p:attrName>
                        </p:attrNameLst>
                      </p:cBhvr>
                      <p:tavLst>
                        <p:tav tm="0">
                          <p:val>
                            <p:strVal val="#ppt_x"/>
                          </p:val>
                        </p:tav>
                        <p:tav tm="100000">
                          <p:val>
                            <p:strVal val="#ppt_x"/>
                          </p:val>
                        </p:tav>
                      </p:tavLst>
                    </p:anim>
                    <p:anim calcmode="lin" valueType="num">
                      <p:cBhvr>
                        <p:cTn dur="1000" fill="hold"/>
                        <p:tgtEl>
                          <p:spTgt spid="231429"/>
                        </p:tgtEl>
                        <p:attrNameLst>
                          <p:attrName>ppt_y</p:attrName>
                        </p:attrNameLst>
                      </p:cBhvr>
                      <p:tavLst>
                        <p:tav tm="0">
                          <p:val>
                            <p:strVal val="#ppt_y+.1"/>
                          </p:val>
                        </p:tav>
                        <p:tav tm="100000">
                          <p:val>
                            <p:strVal val="#ppt_y"/>
                          </p:val>
                        </p:tav>
                      </p:tavLst>
                    </p:anim>
                  </p:childTnLst>
                </p:cTn>
              </p:par>
            </p:tnLst>
          </p:tmpl>
          <p:tmpl lvl="4">
            <p:tnLst>
              <p:par>
                <p:cTn xmlns:p14="http://schemas.microsoft.com/office/powerpoint/2010/main" presetID="42" presetClass="entr" presetSubtype="0" fill="hold" nodeType="withEffect">
                  <p:stCondLst>
                    <p:cond delay="0"/>
                  </p:stCondLst>
                  <p:childTnLst>
                    <p:set>
                      <p:cBhvr>
                        <p:cTn dur="1" fill="hold">
                          <p:stCondLst>
                            <p:cond delay="0"/>
                          </p:stCondLst>
                        </p:cTn>
                        <p:tgtEl>
                          <p:spTgt spid="231429"/>
                        </p:tgtEl>
                        <p:attrNameLst>
                          <p:attrName>style.visibility</p:attrName>
                        </p:attrNameLst>
                      </p:cBhvr>
                      <p:to>
                        <p:strVal val="visible"/>
                      </p:to>
                    </p:set>
                    <p:animEffect transition="in" filter="fade">
                      <p:cBhvr>
                        <p:cTn dur="1000"/>
                        <p:tgtEl>
                          <p:spTgt spid="231429"/>
                        </p:tgtEl>
                      </p:cBhvr>
                    </p:animEffect>
                    <p:anim calcmode="lin" valueType="num">
                      <p:cBhvr>
                        <p:cTn dur="1000" fill="hold"/>
                        <p:tgtEl>
                          <p:spTgt spid="231429"/>
                        </p:tgtEl>
                        <p:attrNameLst>
                          <p:attrName>ppt_x</p:attrName>
                        </p:attrNameLst>
                      </p:cBhvr>
                      <p:tavLst>
                        <p:tav tm="0">
                          <p:val>
                            <p:strVal val="#ppt_x"/>
                          </p:val>
                        </p:tav>
                        <p:tav tm="100000">
                          <p:val>
                            <p:strVal val="#ppt_x"/>
                          </p:val>
                        </p:tav>
                      </p:tavLst>
                    </p:anim>
                    <p:anim calcmode="lin" valueType="num">
                      <p:cBhvr>
                        <p:cTn dur="1000" fill="hold"/>
                        <p:tgtEl>
                          <p:spTgt spid="231429"/>
                        </p:tgtEl>
                        <p:attrNameLst>
                          <p:attrName>ppt_y</p:attrName>
                        </p:attrNameLst>
                      </p:cBhvr>
                      <p:tavLst>
                        <p:tav tm="0">
                          <p:val>
                            <p:strVal val="#ppt_y+.1"/>
                          </p:val>
                        </p:tav>
                        <p:tav tm="100000">
                          <p:val>
                            <p:strVal val="#ppt_y"/>
                          </p:val>
                        </p:tav>
                      </p:tavLst>
                    </p:anim>
                  </p:childTnLst>
                </p:cTn>
              </p:par>
            </p:tnLst>
          </p:tmpl>
          <p:tmpl lvl="5">
            <p:tnLst>
              <p:par>
                <p:cTn xmlns:p14="http://schemas.microsoft.com/office/powerpoint/2010/main" presetID="42" presetClass="entr" presetSubtype="0" fill="hold" nodeType="withEffect">
                  <p:stCondLst>
                    <p:cond delay="0"/>
                  </p:stCondLst>
                  <p:childTnLst>
                    <p:set>
                      <p:cBhvr>
                        <p:cTn dur="1" fill="hold">
                          <p:stCondLst>
                            <p:cond delay="0"/>
                          </p:stCondLst>
                        </p:cTn>
                        <p:tgtEl>
                          <p:spTgt spid="231429"/>
                        </p:tgtEl>
                        <p:attrNameLst>
                          <p:attrName>style.visibility</p:attrName>
                        </p:attrNameLst>
                      </p:cBhvr>
                      <p:to>
                        <p:strVal val="visible"/>
                      </p:to>
                    </p:set>
                    <p:animEffect transition="in" filter="fade">
                      <p:cBhvr>
                        <p:cTn dur="1000"/>
                        <p:tgtEl>
                          <p:spTgt spid="231429"/>
                        </p:tgtEl>
                      </p:cBhvr>
                    </p:animEffect>
                    <p:anim calcmode="lin" valueType="num">
                      <p:cBhvr>
                        <p:cTn dur="1000" fill="hold"/>
                        <p:tgtEl>
                          <p:spTgt spid="231429"/>
                        </p:tgtEl>
                        <p:attrNameLst>
                          <p:attrName>ppt_x</p:attrName>
                        </p:attrNameLst>
                      </p:cBhvr>
                      <p:tavLst>
                        <p:tav tm="0">
                          <p:val>
                            <p:strVal val="#ppt_x"/>
                          </p:val>
                        </p:tav>
                        <p:tav tm="100000">
                          <p:val>
                            <p:strVal val="#ppt_x"/>
                          </p:val>
                        </p:tav>
                      </p:tavLst>
                    </p:anim>
                    <p:anim calcmode="lin" valueType="num">
                      <p:cBhvr>
                        <p:cTn dur="1000" fill="hold"/>
                        <p:tgtEl>
                          <p:spTgt spid="231429"/>
                        </p:tgtEl>
                        <p:attrNameLst>
                          <p:attrName>ppt_y</p:attrName>
                        </p:attrNameLst>
                      </p:cBhvr>
                      <p:tavLst>
                        <p:tav tm="0">
                          <p:val>
                            <p:strVal val="#ppt_y+.1"/>
                          </p:val>
                        </p:tav>
                        <p:tav tm="100000">
                          <p:val>
                            <p:strVal val="#ppt_y"/>
                          </p:val>
                        </p:tav>
                      </p:tavLst>
                    </p:anim>
                  </p:childTnLst>
                </p:cTn>
              </p:par>
            </p:tnLst>
          </p:tmpl>
        </p:tmplLst>
      </p:bldP>
    </p:bldLst>
  </p:timing>
  <p:hf hdr="0" ftr="0" dt="0"/>
  <p:txStyles>
    <p:titleStyle>
      <a:lvl1pPr algn="l" rtl="0" eaLnBrk="0" fontAlgn="base" hangingPunct="0">
        <a:spcBef>
          <a:spcPct val="0"/>
        </a:spcBef>
        <a:spcAft>
          <a:spcPct val="0"/>
        </a:spcAft>
        <a:defRPr sz="4000">
          <a:solidFill>
            <a:schemeClr val="tx2"/>
          </a:solidFill>
          <a:latin typeface="+mj-lt"/>
          <a:ea typeface="+mj-ea"/>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defRPr>
      </a:lvl9pPr>
    </p:titleStyle>
    <p:bodyStyle>
      <a:lvl1pPr marL="447675" indent="-447675" algn="l" rtl="0" eaLnBrk="0" fontAlgn="base" hangingPunct="0">
        <a:spcBef>
          <a:spcPct val="20000"/>
        </a:spcBef>
        <a:spcAft>
          <a:spcPct val="0"/>
        </a:spcAft>
        <a:buClr>
          <a:schemeClr val="accent1"/>
        </a:buClr>
        <a:buSzPct val="70000"/>
        <a:buFont typeface="Wingdings" charset="0"/>
        <a:buChar char="n"/>
        <a:defRPr sz="3200">
          <a:solidFill>
            <a:schemeClr val="tx1"/>
          </a:solidFill>
          <a:latin typeface="+mn-lt"/>
          <a:ea typeface="+mn-ea"/>
          <a:cs typeface="ＭＳ Ｐゴシック" charset="0"/>
        </a:defRPr>
      </a:lvl1pPr>
      <a:lvl2pPr marL="889000" indent="-439738" algn="l" rtl="0" eaLnBrk="0" fontAlgn="base" hangingPunct="0">
        <a:spcBef>
          <a:spcPct val="20000"/>
        </a:spcBef>
        <a:spcAft>
          <a:spcPct val="0"/>
        </a:spcAft>
        <a:buClr>
          <a:schemeClr val="hlink"/>
        </a:buClr>
        <a:buSzPct val="65000"/>
        <a:buFont typeface="Wingdings" charset="0"/>
        <a:buChar char="¡"/>
        <a:defRPr sz="2800">
          <a:solidFill>
            <a:schemeClr val="tx1"/>
          </a:solidFill>
          <a:latin typeface="+mn-lt"/>
          <a:ea typeface="+mn-ea"/>
        </a:defRPr>
      </a:lvl2pPr>
      <a:lvl3pPr marL="1293813" indent="-403225" algn="l" rtl="0" eaLnBrk="0" fontAlgn="base" hangingPunct="0">
        <a:spcBef>
          <a:spcPct val="20000"/>
        </a:spcBef>
        <a:spcAft>
          <a:spcPct val="0"/>
        </a:spcAft>
        <a:buClr>
          <a:schemeClr val="accent1"/>
        </a:buClr>
        <a:buSzPct val="70000"/>
        <a:buFont typeface="Wingdings" charset="0"/>
        <a:buChar char="n"/>
        <a:defRPr sz="2400">
          <a:solidFill>
            <a:schemeClr val="tx1"/>
          </a:solidFill>
          <a:latin typeface="+mn-lt"/>
          <a:ea typeface="+mn-ea"/>
        </a:defRPr>
      </a:lvl3pPr>
      <a:lvl4pPr marL="1681163" indent="-385763" algn="l" rtl="0" eaLnBrk="0" fontAlgn="base" hangingPunct="0">
        <a:spcBef>
          <a:spcPct val="20000"/>
        </a:spcBef>
        <a:spcAft>
          <a:spcPct val="0"/>
        </a:spcAft>
        <a:buClr>
          <a:schemeClr val="hlink"/>
        </a:buClr>
        <a:buSzPct val="75000"/>
        <a:buFont typeface="Wingdings" charset="0"/>
        <a:buChar char="¡"/>
        <a:defRPr sz="2000">
          <a:solidFill>
            <a:schemeClr val="tx1"/>
          </a:solidFill>
          <a:latin typeface="+mn-lt"/>
          <a:ea typeface="+mn-ea"/>
        </a:defRPr>
      </a:lvl4pPr>
      <a:lvl5pPr marL="2070100" indent="-387350" algn="l" rtl="0" eaLnBrk="0" fontAlgn="base" hangingPunct="0">
        <a:spcBef>
          <a:spcPct val="20000"/>
        </a:spcBef>
        <a:spcAft>
          <a:spcPct val="0"/>
        </a:spcAft>
        <a:buClr>
          <a:schemeClr val="accent1"/>
        </a:buClr>
        <a:buSzPct val="70000"/>
        <a:buFont typeface="Wingdings" charset="0"/>
        <a:buChar char="n"/>
        <a:defRPr sz="2000">
          <a:solidFill>
            <a:schemeClr val="tx1"/>
          </a:solidFill>
          <a:latin typeface="+mn-lt"/>
          <a:ea typeface="+mn-ea"/>
        </a:defRPr>
      </a:lvl5pPr>
      <a:lvl6pPr marL="25273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mn-ea"/>
        </a:defRPr>
      </a:lvl6pPr>
      <a:lvl7pPr marL="29845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mn-ea"/>
        </a:defRPr>
      </a:lvl7pPr>
      <a:lvl8pPr marL="34417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mn-ea"/>
        </a:defRPr>
      </a:lvl8pPr>
      <a:lvl9pPr marL="38989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Lst>
              <a:gd name="T0" fmla="*/ 0 w 5760"/>
              <a:gd name="T1" fmla="*/ 1066 h 1331"/>
              <a:gd name="T2" fmla="*/ 0 w 5760"/>
              <a:gd name="T3" fmla="*/ 1331 h 1331"/>
              <a:gd name="T4" fmla="*/ 5760 w 5760"/>
              <a:gd name="T5" fmla="*/ 1331 h 1331"/>
              <a:gd name="T6" fmla="*/ 5760 w 5760"/>
              <a:gd name="T7" fmla="*/ 0 h 1331"/>
              <a:gd name="T8" fmla="*/ 0 w 5760"/>
              <a:gd name="T9" fmla="*/ 1066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63500" dist="44450" dir="16200000" algn="ctr"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defRPr/>
            </a:pPr>
            <a:endParaRPr lang="en-US">
              <a:solidFill>
                <a:prstClr val="white"/>
              </a:solidFill>
              <a:latin typeface="Arial" charset="0"/>
              <a:ea typeface="ＭＳ Ｐゴシック" charset="0"/>
              <a:cs typeface="ＭＳ Ｐゴシック" charset="0"/>
            </a:endParaRPr>
          </a:p>
        </p:txBody>
      </p:sp>
      <p:sp>
        <p:nvSpPr>
          <p:cNvPr id="16" name="Freeform 15"/>
          <p:cNvSpPr>
            <a:spLocks/>
          </p:cNvSpPr>
          <p:nvPr/>
        </p:nvSpPr>
        <p:spPr bwMode="auto">
          <a:xfrm>
            <a:off x="7315200" y="0"/>
            <a:ext cx="1828800" cy="6858000"/>
          </a:xfrm>
          <a:custGeom>
            <a:avLst/>
            <a:gdLst>
              <a:gd name="T0" fmla="*/ 1828800 w 1914"/>
              <a:gd name="T1" fmla="*/ 14258 h 4329"/>
              <a:gd name="T2" fmla="*/ 1828800 w 1914"/>
              <a:gd name="T3" fmla="*/ 6858000 h 4329"/>
              <a:gd name="T4" fmla="*/ 194919 w 1914"/>
              <a:gd name="T5" fmla="*/ 6854832 h 4329"/>
              <a:gd name="T6" fmla="*/ 0 w 1914"/>
              <a:gd name="T7" fmla="*/ 0 h 4329"/>
              <a:gd name="T8" fmla="*/ 1828800 w 1914"/>
              <a:gd name="T9" fmla="*/ 1425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2082" y="1734"/>
                  <a:pt x="0" y="0"/>
                </a:cubicBezTo>
                <a:lnTo>
                  <a:pt x="1914" y="9"/>
                </a:lnTo>
                <a:close/>
              </a:path>
            </a:pathLst>
          </a:custGeom>
          <a:solidFill>
            <a:srgbClr val="595959">
              <a:alpha val="39999"/>
            </a:srgbClr>
          </a:solidFill>
          <a:ln>
            <a:noFill/>
          </a:ln>
          <a:effectLst>
            <a:outerShdw blurRad="635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defRPr/>
            </a:pPr>
            <a:endParaRPr lang="en-US">
              <a:solidFill>
                <a:prstClr val="white"/>
              </a:solidFill>
              <a:latin typeface="Arial" charset="0"/>
              <a:ea typeface="ＭＳ Ｐゴシック" charset="0"/>
              <a:cs typeface="ＭＳ Ｐゴシック" charset="0"/>
            </a:endParaRPr>
          </a:p>
        </p:txBody>
      </p:sp>
      <p:sp>
        <p:nvSpPr>
          <p:cNvPr id="1028"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wrap="square" lIns="91440" tIns="45720" rIns="91440" bIns="0" numCol="1" anchor="b" anchorCtr="0" compatLnSpc="1">
            <a:prstTxWarp prst="textNoShape">
              <a:avLst/>
            </a:prstTxWarp>
          </a:bodyPr>
          <a:lstStyle>
            <a:lvl1pPr>
              <a:defRPr sz="1000" smtClean="0">
                <a:solidFill>
                  <a:srgbClr val="90999E"/>
                </a:solidFill>
                <a:cs typeface="+mn-cs"/>
              </a:defRPr>
            </a:lvl1pPr>
          </a:lstStyle>
          <a:p>
            <a:pPr defTabSz="914400" fontAlgn="base">
              <a:spcBef>
                <a:spcPct val="0"/>
              </a:spcBef>
              <a:spcAft>
                <a:spcPct val="0"/>
              </a:spcAft>
              <a:defRPr/>
            </a:pPr>
            <a:fld id="{FE15D533-9506-CE41-A424-483480AFAA47}" type="datetimeFigureOut">
              <a:rPr lang="en-US">
                <a:latin typeface="Arial" charset="0"/>
                <a:ea typeface="ＭＳ Ｐゴシック" charset="0"/>
              </a:rPr>
              <a:pPr defTabSz="914400" fontAlgn="base">
                <a:spcBef>
                  <a:spcPct val="0"/>
                </a:spcBef>
                <a:spcAft>
                  <a:spcPct val="0"/>
                </a:spcAft>
                <a:defRPr/>
              </a:pPr>
              <a:t>3/14/17</a:t>
            </a:fld>
            <a:endParaRPr lang="en-US">
              <a:latin typeface="Arial" charset="0"/>
              <a:ea typeface="ＭＳ Ｐゴシック" charset="0"/>
            </a:endParaRPr>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ea typeface="+mn-ea"/>
                <a:cs typeface="+mn-cs"/>
              </a:defRPr>
            </a:lvl1pPr>
          </a:lstStyle>
          <a:p>
            <a:pPr defTabSz="914400">
              <a:defRPr/>
            </a:pPr>
            <a:endParaRPr lang="en-US">
              <a:solidFill>
                <a:srgbClr val="C5D1D7">
                  <a:shade val="50000"/>
                </a:srgbClr>
              </a:solidFill>
              <a:latin typeface="Arial"/>
            </a:endParaRPr>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smtClean="0">
                <a:solidFill>
                  <a:srgbClr val="90999E"/>
                </a:solidFill>
                <a:cs typeface="+mn-cs"/>
              </a:defRPr>
            </a:lvl1pPr>
          </a:lstStyle>
          <a:p>
            <a:pPr defTabSz="914400" fontAlgn="base">
              <a:spcBef>
                <a:spcPct val="0"/>
              </a:spcBef>
              <a:spcAft>
                <a:spcPct val="0"/>
              </a:spcAft>
              <a:defRPr/>
            </a:pPr>
            <a:fld id="{C8993DEC-259E-7242-90C7-2A39AFC0757E}" type="slidenum">
              <a:rPr lang="en-US">
                <a:latin typeface="Arial" charset="0"/>
                <a:ea typeface="ＭＳ Ｐゴシック" charset="0"/>
              </a:rPr>
              <a:pPr defTabSz="914400" fontAlgn="base">
                <a:spcBef>
                  <a:spcPct val="0"/>
                </a:spcBef>
                <a:spcAft>
                  <a:spcPct val="0"/>
                </a:spcAft>
                <a:defRPr/>
              </a:pPr>
              <a:t>‹#›</a:t>
            </a:fld>
            <a:endParaRPr lang="en-US">
              <a:latin typeface="Arial" charset="0"/>
              <a:ea typeface="ＭＳ Ｐゴシック" charset="0"/>
            </a:endParaRPr>
          </a:p>
        </p:txBody>
      </p:sp>
    </p:spTree>
    <p:extLst>
      <p:ext uri="{BB962C8B-B14F-4D97-AF65-F5344CB8AC3E}">
        <p14:creationId xmlns:p14="http://schemas.microsoft.com/office/powerpoint/2010/main" val="3403754866"/>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0" fontAlgn="base" hangingPunct="0">
        <a:spcBef>
          <a:spcPct val="0"/>
        </a:spcBef>
        <a:spcAft>
          <a:spcPct val="0"/>
        </a:spcAft>
        <a:defRPr sz="46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600">
          <a:solidFill>
            <a:schemeClr val="tx1"/>
          </a:solidFill>
          <a:latin typeface="Franklin Gothic Book" pitchFamily="34" charset="0"/>
          <a:ea typeface="ＭＳ Ｐゴシック" charset="0"/>
          <a:cs typeface="ＭＳ Ｐゴシック" charset="0"/>
        </a:defRPr>
      </a:lvl2pPr>
      <a:lvl3pPr algn="l" rtl="0" eaLnBrk="0" fontAlgn="base" hangingPunct="0">
        <a:spcBef>
          <a:spcPct val="0"/>
        </a:spcBef>
        <a:spcAft>
          <a:spcPct val="0"/>
        </a:spcAft>
        <a:defRPr sz="4600">
          <a:solidFill>
            <a:schemeClr val="tx1"/>
          </a:solidFill>
          <a:latin typeface="Franklin Gothic Book" pitchFamily="34" charset="0"/>
          <a:ea typeface="ＭＳ Ｐゴシック" charset="0"/>
          <a:cs typeface="ＭＳ Ｐゴシック" charset="0"/>
        </a:defRPr>
      </a:lvl3pPr>
      <a:lvl4pPr algn="l" rtl="0" eaLnBrk="0" fontAlgn="base" hangingPunct="0">
        <a:spcBef>
          <a:spcPct val="0"/>
        </a:spcBef>
        <a:spcAft>
          <a:spcPct val="0"/>
        </a:spcAft>
        <a:defRPr sz="4600">
          <a:solidFill>
            <a:schemeClr val="tx1"/>
          </a:solidFill>
          <a:latin typeface="Franklin Gothic Book" pitchFamily="34" charset="0"/>
          <a:ea typeface="ＭＳ Ｐゴシック" charset="0"/>
          <a:cs typeface="ＭＳ Ｐゴシック" charset="0"/>
        </a:defRPr>
      </a:lvl4pPr>
      <a:lvl5pPr algn="l" rtl="0" eaLnBrk="0" fontAlgn="base" hangingPunct="0">
        <a:spcBef>
          <a:spcPct val="0"/>
        </a:spcBef>
        <a:spcAft>
          <a:spcPct val="0"/>
        </a:spcAft>
        <a:defRPr sz="4600">
          <a:solidFill>
            <a:schemeClr val="tx1"/>
          </a:solidFill>
          <a:latin typeface="Franklin Gothic Book" pitchFamily="34" charset="0"/>
          <a:ea typeface="ＭＳ Ｐゴシック" charset="0"/>
          <a:cs typeface="ＭＳ Ｐゴシック"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charset="0"/>
        <a:buChar char=""/>
        <a:defRPr sz="3000" kern="1200">
          <a:solidFill>
            <a:schemeClr val="tx1"/>
          </a:solidFill>
          <a:latin typeface="+mn-lt"/>
          <a:ea typeface="ＭＳ Ｐゴシック" charset="0"/>
          <a:cs typeface="ＭＳ Ｐゴシック" charset="0"/>
        </a:defRPr>
      </a:lvl1pPr>
      <a:lvl2pPr marL="722313" indent="-273050" algn="l" rtl="0" eaLnBrk="0" fontAlgn="base" hangingPunct="0">
        <a:spcBef>
          <a:spcPct val="20000"/>
        </a:spcBef>
        <a:spcAft>
          <a:spcPct val="0"/>
        </a:spcAft>
        <a:buClr>
          <a:schemeClr val="accent1"/>
        </a:buClr>
        <a:buSzPct val="90000"/>
        <a:buFont typeface="Wingdings 2" charset="0"/>
        <a:buChar char=""/>
        <a:defRPr sz="2600" kern="1200">
          <a:solidFill>
            <a:schemeClr val="tx1"/>
          </a:solidFill>
          <a:latin typeface="+mn-lt"/>
          <a:ea typeface="ＭＳ Ｐゴシック" charset="0"/>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ＭＳ Ｐゴシック" charset="0"/>
          <a:cs typeface="+mn-cs"/>
        </a:defRPr>
      </a:lvl3pPr>
      <a:lvl4pPr marL="1279525" indent="-236538" algn="l" rtl="0" eaLnBrk="0" fontAlgn="base" hangingPunct="0">
        <a:spcBef>
          <a:spcPct val="20000"/>
        </a:spcBef>
        <a:spcAft>
          <a:spcPct val="0"/>
        </a:spcAft>
        <a:buClr>
          <a:srgbClr val="8CADAE"/>
        </a:buClr>
        <a:buSzPct val="90000"/>
        <a:buFont typeface="Wingdings 2" charset="0"/>
        <a:buChar char=""/>
        <a:defRPr sz="2000" kern="1200">
          <a:solidFill>
            <a:schemeClr val="tx1"/>
          </a:solidFill>
          <a:latin typeface="+mn-lt"/>
          <a:ea typeface="ＭＳ Ｐゴシック" charset="0"/>
          <a:cs typeface="+mn-cs"/>
        </a:defRPr>
      </a:lvl4pPr>
      <a:lvl5pPr marL="1489075" indent="-182563" algn="l" rtl="0" eaLnBrk="0" fontAlgn="base" hangingPunct="0">
        <a:spcBef>
          <a:spcPct val="20000"/>
        </a:spcBef>
        <a:spcAft>
          <a:spcPct val="0"/>
        </a:spcAft>
        <a:buClr>
          <a:srgbClr val="8C7B70"/>
        </a:buClr>
        <a:buSzPct val="100000"/>
        <a:buFont typeface="Arial" charset="0"/>
        <a:buChar char="-"/>
        <a:defRPr sz="2000" kern="1200">
          <a:solidFill>
            <a:schemeClr val="tx1"/>
          </a:solidFill>
          <a:latin typeface="+mn-lt"/>
          <a:ea typeface="ＭＳ Ｐゴシック" charset="0"/>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9" y="-993"/>
                <a:ext cx="624" cy="5745"/>
              </a:xfrm>
              <a:custGeom>
                <a:avLst/>
                <a:gdLst>
                  <a:gd name="T0" fmla="*/ 0 w 1000"/>
                  <a:gd name="T1" fmla="*/ 0 h 720"/>
                  <a:gd name="T2" fmla="*/ 0 w 1000"/>
                  <a:gd name="T3" fmla="*/ 365765 h 720"/>
                  <a:gd name="T4" fmla="*/ 243 w 1000"/>
                  <a:gd name="T5" fmla="*/ 365765 h 720"/>
                  <a:gd name="T6" fmla="*/ 243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636 h 317"/>
                  <a:gd name="T4" fmla="*/ 624 w 624"/>
                  <a:gd name="T5" fmla="*/ 63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34" name="Freeform 6"/>
              <p:cNvSpPr>
                <a:spLocks/>
              </p:cNvSpPr>
              <p:nvPr/>
            </p:nvSpPr>
            <p:spPr bwMode="ltGray">
              <a:xfrm rot="-5400000">
                <a:off x="982" y="1669"/>
                <a:ext cx="624" cy="422"/>
              </a:xfrm>
              <a:custGeom>
                <a:avLst/>
                <a:gdLst>
                  <a:gd name="T0" fmla="*/ 0 w 624"/>
                  <a:gd name="T1" fmla="*/ 0 h 317"/>
                  <a:gd name="T2" fmla="*/ 0 w 624"/>
                  <a:gd name="T3" fmla="*/ 642 h 317"/>
                  <a:gd name="T4" fmla="*/ 624 w 624"/>
                  <a:gd name="T5" fmla="*/ 64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35" name="Freeform 7"/>
              <p:cNvSpPr>
                <a:spLocks/>
              </p:cNvSpPr>
              <p:nvPr/>
            </p:nvSpPr>
            <p:spPr bwMode="ltGray">
              <a:xfrm rot="-5400000">
                <a:off x="-57" y="1752"/>
                <a:ext cx="624" cy="255"/>
              </a:xfrm>
              <a:custGeom>
                <a:avLst/>
                <a:gdLst>
                  <a:gd name="T0" fmla="*/ 0 w 624"/>
                  <a:gd name="T1" fmla="*/ 18 h 370"/>
                  <a:gd name="T2" fmla="*/ 0 w 624"/>
                  <a:gd name="T3" fmla="*/ 106 h 370"/>
                  <a:gd name="T4" fmla="*/ 624 w 624"/>
                  <a:gd name="T5" fmla="*/ 106 h 370"/>
                  <a:gd name="T6" fmla="*/ 624 w 624"/>
                  <a:gd name="T7" fmla="*/ 18 h 370"/>
                  <a:gd name="T8" fmla="*/ 384 w 624"/>
                  <a:gd name="T9" fmla="*/ 3 h 370"/>
                  <a:gd name="T10" fmla="*/ 0 w 624"/>
                  <a:gd name="T11" fmla="*/ 1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36" name="Freeform 8"/>
              <p:cNvSpPr>
                <a:spLocks/>
              </p:cNvSpPr>
              <p:nvPr/>
            </p:nvSpPr>
            <p:spPr bwMode="ltGray">
              <a:xfrm rot="-5400000">
                <a:off x="664" y="1733"/>
                <a:ext cx="624" cy="294"/>
              </a:xfrm>
              <a:custGeom>
                <a:avLst/>
                <a:gdLst>
                  <a:gd name="T0" fmla="*/ 0 w 624"/>
                  <a:gd name="T1" fmla="*/ 0 h 317"/>
                  <a:gd name="T2" fmla="*/ 0 w 624"/>
                  <a:gd name="T3" fmla="*/ 217 h 317"/>
                  <a:gd name="T4" fmla="*/ 624 w 624"/>
                  <a:gd name="T5" fmla="*/ 2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37" name="Freeform 9"/>
              <p:cNvSpPr>
                <a:spLocks/>
              </p:cNvSpPr>
              <p:nvPr/>
            </p:nvSpPr>
            <p:spPr bwMode="ltGray">
              <a:xfrm rot="-5400000">
                <a:off x="442" y="1699"/>
                <a:ext cx="624" cy="362"/>
              </a:xfrm>
              <a:custGeom>
                <a:avLst/>
                <a:gdLst>
                  <a:gd name="T0" fmla="*/ 0 w 624"/>
                  <a:gd name="T1" fmla="*/ 0 h 272"/>
                  <a:gd name="T2" fmla="*/ 0 w 624"/>
                  <a:gd name="T3" fmla="*/ 641 h 272"/>
                  <a:gd name="T4" fmla="*/ 240 w 624"/>
                  <a:gd name="T5" fmla="*/ 566 h 272"/>
                  <a:gd name="T6" fmla="*/ 624 w 624"/>
                  <a:gd name="T7" fmla="*/ 64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38" name="Freeform 10"/>
              <p:cNvSpPr>
                <a:spLocks/>
              </p:cNvSpPr>
              <p:nvPr/>
            </p:nvSpPr>
            <p:spPr bwMode="ltGray">
              <a:xfrm rot="-5400000">
                <a:off x="156" y="1726"/>
                <a:ext cx="632" cy="315"/>
              </a:xfrm>
              <a:custGeom>
                <a:avLst/>
                <a:gdLst>
                  <a:gd name="T0" fmla="*/ 8 w 632"/>
                  <a:gd name="T1" fmla="*/ 30 h 362"/>
                  <a:gd name="T2" fmla="*/ 8 w 632"/>
                  <a:gd name="T3" fmla="*/ 209 h 362"/>
                  <a:gd name="T4" fmla="*/ 248 w 632"/>
                  <a:gd name="T5" fmla="*/ 209 h 362"/>
                  <a:gd name="T6" fmla="*/ 632 w 632"/>
                  <a:gd name="T7" fmla="*/ 209 h 362"/>
                  <a:gd name="T8" fmla="*/ 632 w 632"/>
                  <a:gd name="T9" fmla="*/ 30 h 362"/>
                  <a:gd name="T10" fmla="*/ 104 w 632"/>
                  <a:gd name="T11" fmla="*/ 30 h 362"/>
                  <a:gd name="T12" fmla="*/ 8 w 632"/>
                  <a:gd name="T13" fmla="*/ 3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39" name="Freeform 11"/>
              <p:cNvSpPr>
                <a:spLocks/>
              </p:cNvSpPr>
              <p:nvPr/>
            </p:nvSpPr>
            <p:spPr bwMode="ltGray">
              <a:xfrm rot="-5400000">
                <a:off x="3211" y="1664"/>
                <a:ext cx="624" cy="421"/>
              </a:xfrm>
              <a:custGeom>
                <a:avLst/>
                <a:gdLst>
                  <a:gd name="T0" fmla="*/ 0 w 624"/>
                  <a:gd name="T1" fmla="*/ 0 h 317"/>
                  <a:gd name="T2" fmla="*/ 0 w 624"/>
                  <a:gd name="T3" fmla="*/ 636 h 317"/>
                  <a:gd name="T4" fmla="*/ 624 w 624"/>
                  <a:gd name="T5" fmla="*/ 63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40" name="Freeform 12"/>
              <p:cNvSpPr>
                <a:spLocks/>
              </p:cNvSpPr>
              <p:nvPr/>
            </p:nvSpPr>
            <p:spPr bwMode="ltGray">
              <a:xfrm rot="-5400000">
                <a:off x="2870" y="1664"/>
                <a:ext cx="624" cy="422"/>
              </a:xfrm>
              <a:custGeom>
                <a:avLst/>
                <a:gdLst>
                  <a:gd name="T0" fmla="*/ 0 w 624"/>
                  <a:gd name="T1" fmla="*/ 0 h 317"/>
                  <a:gd name="T2" fmla="*/ 0 w 624"/>
                  <a:gd name="T3" fmla="*/ 642 h 317"/>
                  <a:gd name="T4" fmla="*/ 624 w 624"/>
                  <a:gd name="T5" fmla="*/ 64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41" name="Freeform 13"/>
              <p:cNvSpPr>
                <a:spLocks/>
              </p:cNvSpPr>
              <p:nvPr/>
            </p:nvSpPr>
            <p:spPr bwMode="ltGray">
              <a:xfrm rot="-5400000">
                <a:off x="1830" y="1747"/>
                <a:ext cx="624" cy="255"/>
              </a:xfrm>
              <a:custGeom>
                <a:avLst/>
                <a:gdLst>
                  <a:gd name="T0" fmla="*/ 0 w 624"/>
                  <a:gd name="T1" fmla="*/ 18 h 370"/>
                  <a:gd name="T2" fmla="*/ 0 w 624"/>
                  <a:gd name="T3" fmla="*/ 106 h 370"/>
                  <a:gd name="T4" fmla="*/ 624 w 624"/>
                  <a:gd name="T5" fmla="*/ 106 h 370"/>
                  <a:gd name="T6" fmla="*/ 624 w 624"/>
                  <a:gd name="T7" fmla="*/ 18 h 370"/>
                  <a:gd name="T8" fmla="*/ 384 w 624"/>
                  <a:gd name="T9" fmla="*/ 3 h 370"/>
                  <a:gd name="T10" fmla="*/ 0 w 624"/>
                  <a:gd name="T11" fmla="*/ 1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42" name="Freeform 14"/>
              <p:cNvSpPr>
                <a:spLocks/>
              </p:cNvSpPr>
              <p:nvPr/>
            </p:nvSpPr>
            <p:spPr bwMode="ltGray">
              <a:xfrm rot="-5400000">
                <a:off x="2551" y="1728"/>
                <a:ext cx="624" cy="294"/>
              </a:xfrm>
              <a:custGeom>
                <a:avLst/>
                <a:gdLst>
                  <a:gd name="T0" fmla="*/ 0 w 624"/>
                  <a:gd name="T1" fmla="*/ 0 h 317"/>
                  <a:gd name="T2" fmla="*/ 0 w 624"/>
                  <a:gd name="T3" fmla="*/ 217 h 317"/>
                  <a:gd name="T4" fmla="*/ 624 w 624"/>
                  <a:gd name="T5" fmla="*/ 2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43" name="Freeform 15"/>
              <p:cNvSpPr>
                <a:spLocks/>
              </p:cNvSpPr>
              <p:nvPr/>
            </p:nvSpPr>
            <p:spPr bwMode="ltGray">
              <a:xfrm rot="-5400000">
                <a:off x="2330" y="1694"/>
                <a:ext cx="624" cy="361"/>
              </a:xfrm>
              <a:custGeom>
                <a:avLst/>
                <a:gdLst>
                  <a:gd name="T0" fmla="*/ 0 w 624"/>
                  <a:gd name="T1" fmla="*/ 0 h 272"/>
                  <a:gd name="T2" fmla="*/ 0 w 624"/>
                  <a:gd name="T3" fmla="*/ 636 h 272"/>
                  <a:gd name="T4" fmla="*/ 240 w 624"/>
                  <a:gd name="T5" fmla="*/ 561 h 272"/>
                  <a:gd name="T6" fmla="*/ 624 w 624"/>
                  <a:gd name="T7" fmla="*/ 63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44" name="Freeform 16"/>
              <p:cNvSpPr>
                <a:spLocks/>
              </p:cNvSpPr>
              <p:nvPr/>
            </p:nvSpPr>
            <p:spPr bwMode="ltGray">
              <a:xfrm rot="-5400000">
                <a:off x="2043" y="1721"/>
                <a:ext cx="632" cy="316"/>
              </a:xfrm>
              <a:custGeom>
                <a:avLst/>
                <a:gdLst>
                  <a:gd name="T0" fmla="*/ 8 w 632"/>
                  <a:gd name="T1" fmla="*/ 30 h 362"/>
                  <a:gd name="T2" fmla="*/ 8 w 632"/>
                  <a:gd name="T3" fmla="*/ 211 h 362"/>
                  <a:gd name="T4" fmla="*/ 248 w 632"/>
                  <a:gd name="T5" fmla="*/ 211 h 362"/>
                  <a:gd name="T6" fmla="*/ 632 w 632"/>
                  <a:gd name="T7" fmla="*/ 211 h 362"/>
                  <a:gd name="T8" fmla="*/ 632 w 632"/>
                  <a:gd name="T9" fmla="*/ 30 h 362"/>
                  <a:gd name="T10" fmla="*/ 104 w 632"/>
                  <a:gd name="T11" fmla="*/ 30 h 362"/>
                  <a:gd name="T12" fmla="*/ 8 w 632"/>
                  <a:gd name="T13" fmla="*/ 3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45" name="Freeform 17"/>
              <p:cNvSpPr>
                <a:spLocks/>
              </p:cNvSpPr>
              <p:nvPr/>
            </p:nvSpPr>
            <p:spPr bwMode="ltGray">
              <a:xfrm rot="-5400000">
                <a:off x="4077" y="1669"/>
                <a:ext cx="624" cy="421"/>
              </a:xfrm>
              <a:custGeom>
                <a:avLst/>
                <a:gdLst>
                  <a:gd name="T0" fmla="*/ 0 w 624"/>
                  <a:gd name="T1" fmla="*/ 0 h 317"/>
                  <a:gd name="T2" fmla="*/ 0 w 624"/>
                  <a:gd name="T3" fmla="*/ 636 h 317"/>
                  <a:gd name="T4" fmla="*/ 624 w 624"/>
                  <a:gd name="T5" fmla="*/ 63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46" name="Freeform 18"/>
              <p:cNvSpPr>
                <a:spLocks/>
              </p:cNvSpPr>
              <p:nvPr/>
            </p:nvSpPr>
            <p:spPr bwMode="ltGray">
              <a:xfrm rot="-5400000">
                <a:off x="3736" y="1669"/>
                <a:ext cx="624" cy="422"/>
              </a:xfrm>
              <a:custGeom>
                <a:avLst/>
                <a:gdLst>
                  <a:gd name="T0" fmla="*/ 0 w 624"/>
                  <a:gd name="T1" fmla="*/ 0 h 317"/>
                  <a:gd name="T2" fmla="*/ 0 w 624"/>
                  <a:gd name="T3" fmla="*/ 642 h 317"/>
                  <a:gd name="T4" fmla="*/ 624 w 624"/>
                  <a:gd name="T5" fmla="*/ 64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47" name="Freeform 19"/>
              <p:cNvSpPr>
                <a:spLocks/>
              </p:cNvSpPr>
              <p:nvPr/>
            </p:nvSpPr>
            <p:spPr bwMode="ltGray">
              <a:xfrm rot="-5400000">
                <a:off x="4584" y="1747"/>
                <a:ext cx="624" cy="255"/>
              </a:xfrm>
              <a:custGeom>
                <a:avLst/>
                <a:gdLst>
                  <a:gd name="T0" fmla="*/ 0 w 624"/>
                  <a:gd name="T1" fmla="*/ 18 h 370"/>
                  <a:gd name="T2" fmla="*/ 0 w 624"/>
                  <a:gd name="T3" fmla="*/ 106 h 370"/>
                  <a:gd name="T4" fmla="*/ 624 w 624"/>
                  <a:gd name="T5" fmla="*/ 106 h 370"/>
                  <a:gd name="T6" fmla="*/ 624 w 624"/>
                  <a:gd name="T7" fmla="*/ 18 h 370"/>
                  <a:gd name="T8" fmla="*/ 384 w 624"/>
                  <a:gd name="T9" fmla="*/ 3 h 370"/>
                  <a:gd name="T10" fmla="*/ 0 w 624"/>
                  <a:gd name="T11" fmla="*/ 1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48"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49" name="Freeform 21"/>
              <p:cNvSpPr>
                <a:spLocks/>
              </p:cNvSpPr>
              <p:nvPr/>
            </p:nvSpPr>
            <p:spPr bwMode="ltGray">
              <a:xfrm rot="-5400000">
                <a:off x="5084" y="1694"/>
                <a:ext cx="624" cy="361"/>
              </a:xfrm>
              <a:custGeom>
                <a:avLst/>
                <a:gdLst>
                  <a:gd name="T0" fmla="*/ 0 w 624"/>
                  <a:gd name="T1" fmla="*/ 0 h 272"/>
                  <a:gd name="T2" fmla="*/ 0 w 624"/>
                  <a:gd name="T3" fmla="*/ 636 h 272"/>
                  <a:gd name="T4" fmla="*/ 240 w 624"/>
                  <a:gd name="T5" fmla="*/ 561 h 272"/>
                  <a:gd name="T6" fmla="*/ 624 w 624"/>
                  <a:gd name="T7" fmla="*/ 63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50" name="Freeform 22"/>
              <p:cNvSpPr>
                <a:spLocks/>
              </p:cNvSpPr>
              <p:nvPr/>
            </p:nvSpPr>
            <p:spPr bwMode="ltGray">
              <a:xfrm rot="-5400000">
                <a:off x="4797" y="1721"/>
                <a:ext cx="632" cy="316"/>
              </a:xfrm>
              <a:custGeom>
                <a:avLst/>
                <a:gdLst>
                  <a:gd name="T0" fmla="*/ 8 w 632"/>
                  <a:gd name="T1" fmla="*/ 30 h 362"/>
                  <a:gd name="T2" fmla="*/ 8 w 632"/>
                  <a:gd name="T3" fmla="*/ 211 h 362"/>
                  <a:gd name="T4" fmla="*/ 248 w 632"/>
                  <a:gd name="T5" fmla="*/ 211 h 362"/>
                  <a:gd name="T6" fmla="*/ 632 w 632"/>
                  <a:gd name="T7" fmla="*/ 211 h 362"/>
                  <a:gd name="T8" fmla="*/ 632 w 632"/>
                  <a:gd name="T9" fmla="*/ 30 h 362"/>
                  <a:gd name="T10" fmla="*/ 104 w 632"/>
                  <a:gd name="T11" fmla="*/ 30 h 362"/>
                  <a:gd name="T12" fmla="*/ 8 w 632"/>
                  <a:gd name="T13" fmla="*/ 3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grpSp>
        <p:sp>
          <p:nvSpPr>
            <p:cNvPr id="112663"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defRPr/>
              </a:pPr>
              <a:endParaRPr lang="en-US">
                <a:solidFill>
                  <a:srgbClr val="000000"/>
                </a:solidFill>
                <a:latin typeface="Times New Roman" charset="0"/>
                <a:ea typeface="ＭＳ Ｐゴシック" charset="0"/>
                <a:cs typeface="ＭＳ Ｐゴシック" charset="0"/>
              </a:endParaRPr>
            </a:p>
          </p:txBody>
        </p:sp>
        <p:sp>
          <p:nvSpPr>
            <p:cNvPr id="112664"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defRPr/>
              </a:pPr>
              <a:endParaRPr lang="en-US">
                <a:solidFill>
                  <a:srgbClr val="000000"/>
                </a:solidFill>
                <a:latin typeface="Times New Roman" charset="0"/>
                <a:ea typeface="ＭＳ Ｐゴシック" charset="0"/>
                <a:cs typeface="ＭＳ Ｐゴシック" charset="0"/>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555553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49.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1.jpeg"/><Relationship Id="rId3"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49.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49.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9.xml"/><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png"/><Relationship Id="rId1" Type="http://schemas.microsoft.com/office/2007/relationships/media" Target="file:///\\ms725fs01\home$\teachers\E200203909\AP%20US\Unit_14%201960-1974\MLK%20Let%20Freedom%20Ring.wav" TargetMode="External"/><Relationship Id="rId2" Type="http://schemas.openxmlformats.org/officeDocument/2006/relationships/audio" Target="file:///\\ms725fs01\home$\teachers\E200203909\AP%20US\Unit_14%201960-1974\MLK%20Let%20Freedom%20Ring.wa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hyperlink" Target="http://rds.yahoo.com/S=96062857/K=Civil+rights+leaders/v=2/TID=I001_0/SID=e/l=II/SS=i/OID=c228fb32a704b952/R=5/*-http://images.search.yahoo.com/search/images/view?back=http://images.search.yahoo.com/search/images?p=Civil+rights+leaders&amp;ei=UTF-8&amp;cop=mss&amp;tab=3&amp;h=186&amp;w=232&amp;imgcurl=www.jfklibrary.org/images/crleadrs.jpg&amp;imgurl=www.jfklibrary.org/images/crleadrs.jpg&amp;name=crleadrs.jpg&amp;p=Civil+rights+leaders&amp;rurl=http://www.jfklibrary.org/civil_rights_documents_index.html&amp;rcurl=http://www.jfklibrary.org/civil_rights_documents_index.html&amp;type=jpeg&amp;no=5&amp;tt=165"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9.xml"/><Relationship Id="rId3"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0.xml"/><Relationship Id="rId3"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2.xml"/><Relationship Id="rId3" Type="http://schemas.openxmlformats.org/officeDocument/2006/relationships/image" Target="../media/image2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slide" Target="slide2.xml"/><Relationship Id="rId1" Type="http://schemas.openxmlformats.org/officeDocument/2006/relationships/slideLayout" Target="../slideLayouts/slideLayout36.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slide" Target="slide2.xml"/><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jpeg"/><Relationship Id="rId3"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Kennedy, Johnson and the Civil Rights Movement</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8</a:t>
            </a:r>
            <a:endParaRPr lang="en-US" dirty="0"/>
          </a:p>
        </p:txBody>
      </p:sp>
    </p:spTree>
    <p:extLst>
      <p:ext uri="{BB962C8B-B14F-4D97-AF65-F5344CB8AC3E}">
        <p14:creationId xmlns:p14="http://schemas.microsoft.com/office/powerpoint/2010/main" val="230354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143000" y="0"/>
            <a:ext cx="7772400" cy="838200"/>
          </a:xfrm>
        </p:spPr>
        <p:txBody>
          <a:bodyPr/>
          <a:lstStyle/>
          <a:p>
            <a:r>
              <a:rPr lang="en-US">
                <a:latin typeface="Times New Roman" charset="0"/>
                <a:ea typeface="ＭＳ Ｐゴシック" charset="0"/>
              </a:rPr>
              <a:t>Desegregating the Schools</a:t>
            </a:r>
          </a:p>
        </p:txBody>
      </p:sp>
      <p:sp>
        <p:nvSpPr>
          <p:cNvPr id="192515" name="Rectangle 3"/>
          <p:cNvSpPr>
            <a:spLocks noGrp="1" noChangeArrowheads="1"/>
          </p:cNvSpPr>
          <p:nvPr>
            <p:ph type="body" idx="1"/>
          </p:nvPr>
        </p:nvSpPr>
        <p:spPr>
          <a:xfrm>
            <a:off x="914400" y="838200"/>
            <a:ext cx="8229600" cy="6019800"/>
          </a:xfrm>
        </p:spPr>
        <p:txBody>
          <a:bodyPr/>
          <a:lstStyle/>
          <a:p>
            <a:pPr>
              <a:lnSpc>
                <a:spcPct val="90000"/>
              </a:lnSpc>
              <a:defRPr/>
            </a:pPr>
            <a:r>
              <a:rPr lang="en-US" smtClean="0">
                <a:cs typeface="+mn-cs"/>
              </a:rPr>
              <a:t>The Supreme Court</a:t>
            </a:r>
            <a:r>
              <a:rPr lang="ja-JP" altLang="en-US" smtClean="0">
                <a:latin typeface="Arial"/>
                <a:cs typeface="+mn-cs"/>
              </a:rPr>
              <a:t>’</a:t>
            </a:r>
            <a:r>
              <a:rPr lang="en-US" smtClean="0">
                <a:cs typeface="+mn-cs"/>
              </a:rPr>
              <a:t>s unanimous decision in </a:t>
            </a:r>
            <a:r>
              <a:rPr lang="en-US" u="sng" smtClean="0">
                <a:effectLst>
                  <a:outerShdw blurRad="38100" dist="38100" dir="2700000" algn="tl">
                    <a:srgbClr val="DDDDDD"/>
                  </a:outerShdw>
                </a:effectLst>
                <a:cs typeface="+mn-cs"/>
              </a:rPr>
              <a:t>Brown v Board of </a:t>
            </a:r>
            <a:r>
              <a:rPr lang="en-US" smtClean="0">
                <a:effectLst>
                  <a:outerShdw blurRad="38100" dist="38100" dir="2700000" algn="tl">
                    <a:srgbClr val="DDDDDD"/>
                  </a:outerShdw>
                </a:effectLst>
                <a:cs typeface="+mn-cs"/>
              </a:rPr>
              <a:t>Education </a:t>
            </a:r>
            <a:r>
              <a:rPr lang="en-US" smtClean="0">
                <a:cs typeface="+mn-cs"/>
              </a:rPr>
              <a:t>(1954) ruled </a:t>
            </a:r>
            <a:r>
              <a:rPr lang="ja-JP" altLang="en-US" smtClean="0">
                <a:latin typeface="Arial"/>
                <a:cs typeface="+mn-cs"/>
              </a:rPr>
              <a:t>“</a:t>
            </a:r>
            <a:r>
              <a:rPr lang="en-US" smtClean="0">
                <a:cs typeface="+mn-cs"/>
              </a:rPr>
              <a:t>separate facilities are inherently unequal</a:t>
            </a:r>
            <a:r>
              <a:rPr lang="ja-JP" altLang="en-US" smtClean="0">
                <a:latin typeface="Arial"/>
                <a:cs typeface="+mn-cs"/>
              </a:rPr>
              <a:t>”</a:t>
            </a:r>
            <a:endParaRPr lang="en-US" smtClean="0">
              <a:cs typeface="+mn-cs"/>
            </a:endParaRPr>
          </a:p>
          <a:p>
            <a:pPr lvl="1">
              <a:lnSpc>
                <a:spcPct val="90000"/>
              </a:lnSpc>
              <a:defRPr/>
            </a:pPr>
            <a:r>
              <a:rPr lang="en-US" smtClean="0"/>
              <a:t>Called for desegregation at </a:t>
            </a:r>
            <a:r>
              <a:rPr lang="ja-JP" altLang="en-US" smtClean="0">
                <a:latin typeface="Arial"/>
              </a:rPr>
              <a:t>“</a:t>
            </a:r>
            <a:r>
              <a:rPr lang="en-US" i="1" smtClean="0"/>
              <a:t>deliberate speed</a:t>
            </a:r>
            <a:r>
              <a:rPr lang="ja-JP" altLang="en-US" smtClean="0">
                <a:latin typeface="Arial"/>
              </a:rPr>
              <a:t>”</a:t>
            </a:r>
            <a:r>
              <a:rPr lang="en-US" smtClean="0"/>
              <a:t> by states</a:t>
            </a:r>
          </a:p>
          <a:p>
            <a:pPr lvl="1">
              <a:lnSpc>
                <a:spcPct val="90000"/>
              </a:lnSpc>
              <a:defRPr/>
            </a:pPr>
            <a:r>
              <a:rPr lang="en-US" smtClean="0"/>
              <a:t>Border states complied quickly but the Deep South resisted—by 1960 less than 1% of blacks attended school with whites</a:t>
            </a:r>
          </a:p>
        </p:txBody>
      </p:sp>
      <p:sp>
        <p:nvSpPr>
          <p:cNvPr id="192516" name="AutoShape 4"/>
          <p:cNvSpPr>
            <a:spLocks noChangeArrowheads="1"/>
          </p:cNvSpPr>
          <p:nvPr/>
        </p:nvSpPr>
        <p:spPr bwMode="auto">
          <a:xfrm>
            <a:off x="1905000" y="1524000"/>
            <a:ext cx="6705600" cy="1447800"/>
          </a:xfrm>
          <a:prstGeom prst="wedgeRectCallout">
            <a:avLst>
              <a:gd name="adj1" fmla="val 806"/>
              <a:gd name="adj2" fmla="val 195394"/>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defRPr/>
            </a:pPr>
            <a:r>
              <a:rPr lang="en-US" sz="3600">
                <a:solidFill>
                  <a:srgbClr val="000000"/>
                </a:solidFill>
                <a:latin typeface="Times New Roman" charset="0"/>
                <a:ea typeface="ＭＳ Ｐゴシック" charset="0"/>
                <a:cs typeface="ＭＳ Ｐゴシック" charset="0"/>
              </a:rPr>
              <a:t>But…Pupil Placement Laws allowed for separate schools based on </a:t>
            </a:r>
            <a:r>
              <a:rPr lang="ja-JP" altLang="en-US" sz="3600">
                <a:solidFill>
                  <a:srgbClr val="000000"/>
                </a:solidFill>
                <a:latin typeface="Arial"/>
                <a:ea typeface="ＭＳ Ｐゴシック" charset="0"/>
                <a:cs typeface="ＭＳ Ｐゴシック" charset="0"/>
              </a:rPr>
              <a:t>“</a:t>
            </a:r>
            <a:r>
              <a:rPr lang="en-US" sz="3600">
                <a:solidFill>
                  <a:srgbClr val="000000"/>
                </a:solidFill>
                <a:latin typeface="Times New Roman" charset="0"/>
                <a:ea typeface="ＭＳ Ｐゴシック" charset="0"/>
                <a:cs typeface="ＭＳ Ｐゴシック" charset="0"/>
              </a:rPr>
              <a:t>aptitude</a:t>
            </a:r>
            <a:r>
              <a:rPr lang="ja-JP" altLang="en-US" sz="3600">
                <a:solidFill>
                  <a:srgbClr val="000000"/>
                </a:solidFill>
                <a:latin typeface="Arial"/>
                <a:ea typeface="ＭＳ Ｐゴシック" charset="0"/>
                <a:cs typeface="ＭＳ Ｐゴシック" charset="0"/>
              </a:rPr>
              <a:t>”</a:t>
            </a:r>
            <a:r>
              <a:rPr lang="en-US" sz="3600">
                <a:solidFill>
                  <a:srgbClr val="000000"/>
                </a:solidFill>
                <a:latin typeface="Times New Roman" charset="0"/>
                <a:ea typeface="ＭＳ Ｐゴシック" charset="0"/>
                <a:cs typeface="ＭＳ Ｐゴシック" charset="0"/>
              </a:rPr>
              <a:t> &amp; </a:t>
            </a:r>
            <a:r>
              <a:rPr lang="ja-JP" altLang="en-US" sz="3600">
                <a:solidFill>
                  <a:srgbClr val="000000"/>
                </a:solidFill>
                <a:latin typeface="Arial"/>
                <a:ea typeface="ＭＳ Ｐゴシック" charset="0"/>
                <a:cs typeface="ＭＳ Ｐゴシック" charset="0"/>
              </a:rPr>
              <a:t>“</a:t>
            </a:r>
            <a:r>
              <a:rPr lang="en-US" sz="3600">
                <a:solidFill>
                  <a:srgbClr val="000000"/>
                </a:solidFill>
                <a:latin typeface="Times New Roman" charset="0"/>
                <a:ea typeface="ＭＳ Ｐゴシック" charset="0"/>
                <a:cs typeface="ＭＳ Ｐゴシック" charset="0"/>
              </a:rPr>
              <a:t>morality</a:t>
            </a:r>
            <a:r>
              <a:rPr lang="ja-JP" altLang="en-US" sz="3600">
                <a:solidFill>
                  <a:srgbClr val="000000"/>
                </a:solidFill>
                <a:latin typeface="Arial"/>
                <a:ea typeface="ＭＳ Ｐゴシック" charset="0"/>
                <a:cs typeface="ＭＳ Ｐゴシック" charset="0"/>
              </a:rPr>
              <a:t>”</a:t>
            </a:r>
            <a:endParaRPr lang="en-US" sz="3600">
              <a:solidFill>
                <a:srgbClr val="000000"/>
              </a:solidFill>
              <a:latin typeface="Times New Roman" charset="0"/>
              <a:ea typeface="ＭＳ Ｐゴシック" charset="0"/>
              <a:cs typeface="ＭＳ Ｐゴシック" charset="0"/>
            </a:endParaRPr>
          </a:p>
        </p:txBody>
      </p:sp>
      <p:pic>
        <p:nvPicPr>
          <p:cNvPr id="192518" name="Picture 6" descr="thurgood-marshall-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3921125" cy="5286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2519" name="Text Box 7"/>
          <p:cNvSpPr txBox="1">
            <a:spLocks noChangeArrowheads="1"/>
          </p:cNvSpPr>
          <p:nvPr/>
        </p:nvSpPr>
        <p:spPr bwMode="auto">
          <a:xfrm>
            <a:off x="4343400" y="1600200"/>
            <a:ext cx="4648200" cy="3648075"/>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fontAlgn="base" hangingPunct="0">
              <a:lnSpc>
                <a:spcPct val="80000"/>
              </a:lnSpc>
              <a:spcBef>
                <a:spcPct val="50000"/>
              </a:spcBef>
              <a:spcAft>
                <a:spcPct val="0"/>
              </a:spcAft>
              <a:defRPr/>
            </a:pPr>
            <a:r>
              <a:rPr lang="en-US" sz="3600">
                <a:solidFill>
                  <a:srgbClr val="000000"/>
                </a:solidFill>
                <a:latin typeface="Times New Roman" charset="0"/>
                <a:ea typeface="ＭＳ Ｐゴシック" charset="0"/>
                <a:cs typeface="ＭＳ Ｐゴシック" charset="0"/>
              </a:rPr>
              <a:t>Thurgood Marshall</a:t>
            </a:r>
            <a:r>
              <a:rPr lang="ja-JP" altLang="en-US" sz="3600">
                <a:solidFill>
                  <a:srgbClr val="000000"/>
                </a:solidFill>
                <a:latin typeface="Arial"/>
                <a:ea typeface="ＭＳ Ｐゴシック" charset="0"/>
                <a:cs typeface="ＭＳ Ｐゴシック" charset="0"/>
              </a:rPr>
              <a:t>’</a:t>
            </a:r>
            <a:r>
              <a:rPr lang="en-US" sz="3600">
                <a:solidFill>
                  <a:srgbClr val="000000"/>
                </a:solidFill>
                <a:latin typeface="Times New Roman" charset="0"/>
                <a:ea typeface="ＭＳ Ｐゴシック" charset="0"/>
                <a:cs typeface="ＭＳ Ｐゴシック" charset="0"/>
              </a:rPr>
              <a:t>s success in Brown made him the  most famous black lawyer in America;                     In 1967, LBJ made him the 1</a:t>
            </a:r>
            <a:r>
              <a:rPr lang="en-US" sz="3600" baseline="30000">
                <a:solidFill>
                  <a:srgbClr val="000000"/>
                </a:solidFill>
                <a:latin typeface="Times New Roman" charset="0"/>
                <a:ea typeface="ＭＳ Ｐゴシック" charset="0"/>
                <a:cs typeface="ＭＳ Ｐゴシック" charset="0"/>
              </a:rPr>
              <a:t>st</a:t>
            </a:r>
            <a:r>
              <a:rPr lang="en-US" sz="3600">
                <a:solidFill>
                  <a:srgbClr val="000000"/>
                </a:solidFill>
                <a:latin typeface="Times New Roman" charset="0"/>
                <a:ea typeface="ＭＳ Ｐゴシック" charset="0"/>
                <a:cs typeface="ＭＳ Ｐゴシック" charset="0"/>
              </a:rPr>
              <a:t> black justice to the Supreme Court</a:t>
            </a:r>
          </a:p>
        </p:txBody>
      </p:sp>
    </p:spTree>
    <p:extLst>
      <p:ext uri="{BB962C8B-B14F-4D97-AF65-F5344CB8AC3E}">
        <p14:creationId xmlns:p14="http://schemas.microsoft.com/office/powerpoint/2010/main" val="27555067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2516"/>
                                        </p:tgtEl>
                                        <p:attrNameLst>
                                          <p:attrName>style.visibility</p:attrName>
                                        </p:attrNameLst>
                                      </p:cBhvr>
                                      <p:to>
                                        <p:strVal val="visible"/>
                                      </p:to>
                                    </p:set>
                                    <p:anim calcmode="lin" valueType="num">
                                      <p:cBhvr>
                                        <p:cTn id="7" dur="500" fill="hold"/>
                                        <p:tgtEl>
                                          <p:spTgt spid="192516"/>
                                        </p:tgtEl>
                                        <p:attrNameLst>
                                          <p:attrName>ppt_w</p:attrName>
                                        </p:attrNameLst>
                                      </p:cBhvr>
                                      <p:tavLst>
                                        <p:tav tm="0">
                                          <p:val>
                                            <p:fltVal val="0"/>
                                          </p:val>
                                        </p:tav>
                                        <p:tav tm="100000">
                                          <p:val>
                                            <p:strVal val="#ppt_w"/>
                                          </p:val>
                                        </p:tav>
                                      </p:tavLst>
                                    </p:anim>
                                    <p:anim calcmode="lin" valueType="num">
                                      <p:cBhvr>
                                        <p:cTn id="8" dur="500" fill="hold"/>
                                        <p:tgtEl>
                                          <p:spTgt spid="192516"/>
                                        </p:tgtEl>
                                        <p:attrNameLst>
                                          <p:attrName>ppt_h</p:attrName>
                                        </p:attrNameLst>
                                      </p:cBhvr>
                                      <p:tavLst>
                                        <p:tav tm="0">
                                          <p:val>
                                            <p:fltVal val="0"/>
                                          </p:val>
                                        </p:tav>
                                        <p:tav tm="100000">
                                          <p:val>
                                            <p:strVal val="#ppt_h"/>
                                          </p:val>
                                        </p:tav>
                                      </p:tavLst>
                                    </p:anim>
                                    <p:animEffect transition="in" filter="fade">
                                      <p:cBhvr>
                                        <p:cTn id="9" dur="500"/>
                                        <p:tgtEl>
                                          <p:spTgt spid="1925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92518"/>
                                        </p:tgtEl>
                                        <p:attrNameLst>
                                          <p:attrName>style.visibility</p:attrName>
                                        </p:attrNameLst>
                                      </p:cBhvr>
                                      <p:to>
                                        <p:strVal val="visible"/>
                                      </p:to>
                                    </p:set>
                                    <p:anim calcmode="lin" valueType="num">
                                      <p:cBhvr>
                                        <p:cTn id="14" dur="500" fill="hold"/>
                                        <p:tgtEl>
                                          <p:spTgt spid="192518"/>
                                        </p:tgtEl>
                                        <p:attrNameLst>
                                          <p:attrName>ppt_w</p:attrName>
                                        </p:attrNameLst>
                                      </p:cBhvr>
                                      <p:tavLst>
                                        <p:tav tm="0">
                                          <p:val>
                                            <p:fltVal val="0"/>
                                          </p:val>
                                        </p:tav>
                                        <p:tav tm="100000">
                                          <p:val>
                                            <p:strVal val="#ppt_w"/>
                                          </p:val>
                                        </p:tav>
                                      </p:tavLst>
                                    </p:anim>
                                    <p:anim calcmode="lin" valueType="num">
                                      <p:cBhvr>
                                        <p:cTn id="15" dur="500" fill="hold"/>
                                        <p:tgtEl>
                                          <p:spTgt spid="192518"/>
                                        </p:tgtEl>
                                        <p:attrNameLst>
                                          <p:attrName>ppt_h</p:attrName>
                                        </p:attrNameLst>
                                      </p:cBhvr>
                                      <p:tavLst>
                                        <p:tav tm="0">
                                          <p:val>
                                            <p:fltVal val="0"/>
                                          </p:val>
                                        </p:tav>
                                        <p:tav tm="100000">
                                          <p:val>
                                            <p:strVal val="#ppt_h"/>
                                          </p:val>
                                        </p:tav>
                                      </p:tavLst>
                                    </p:anim>
                                    <p:animEffect transition="in" filter="fade">
                                      <p:cBhvr>
                                        <p:cTn id="16" dur="500"/>
                                        <p:tgtEl>
                                          <p:spTgt spid="192518"/>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92519"/>
                                        </p:tgtEl>
                                        <p:attrNameLst>
                                          <p:attrName>style.visibility</p:attrName>
                                        </p:attrNameLst>
                                      </p:cBhvr>
                                      <p:to>
                                        <p:strVal val="visible"/>
                                      </p:to>
                                    </p:set>
                                    <p:anim calcmode="lin" valueType="num">
                                      <p:cBhvr>
                                        <p:cTn id="19" dur="500" fill="hold"/>
                                        <p:tgtEl>
                                          <p:spTgt spid="192519"/>
                                        </p:tgtEl>
                                        <p:attrNameLst>
                                          <p:attrName>ppt_w</p:attrName>
                                        </p:attrNameLst>
                                      </p:cBhvr>
                                      <p:tavLst>
                                        <p:tav tm="0">
                                          <p:val>
                                            <p:fltVal val="0"/>
                                          </p:val>
                                        </p:tav>
                                        <p:tav tm="100000">
                                          <p:val>
                                            <p:strVal val="#ppt_w"/>
                                          </p:val>
                                        </p:tav>
                                      </p:tavLst>
                                    </p:anim>
                                    <p:anim calcmode="lin" valueType="num">
                                      <p:cBhvr>
                                        <p:cTn id="20" dur="500" fill="hold"/>
                                        <p:tgtEl>
                                          <p:spTgt spid="192519"/>
                                        </p:tgtEl>
                                        <p:attrNameLst>
                                          <p:attrName>ppt_h</p:attrName>
                                        </p:attrNameLst>
                                      </p:cBhvr>
                                      <p:tavLst>
                                        <p:tav tm="0">
                                          <p:val>
                                            <p:fltVal val="0"/>
                                          </p:val>
                                        </p:tav>
                                        <p:tav tm="100000">
                                          <p:val>
                                            <p:strVal val="#ppt_h"/>
                                          </p:val>
                                        </p:tav>
                                      </p:tavLst>
                                    </p:anim>
                                    <p:animEffect transition="in" filter="fade">
                                      <p:cBhvr>
                                        <p:cTn id="21" dur="500"/>
                                        <p:tgtEl>
                                          <p:spTgt spid="192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animBg="1"/>
      <p:bldP spid="1925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0" y="0"/>
            <a:ext cx="9144000" cy="1143000"/>
          </a:xfrm>
        </p:spPr>
        <p:txBody>
          <a:bodyPr/>
          <a:lstStyle/>
          <a:p>
            <a:pPr>
              <a:lnSpc>
                <a:spcPct val="80000"/>
              </a:lnSpc>
            </a:pPr>
            <a:r>
              <a:rPr lang="en-US" sz="4000">
                <a:solidFill>
                  <a:schemeClr val="tx1"/>
                </a:solidFill>
                <a:latin typeface="Times New Roman" charset="0"/>
                <a:ea typeface="ＭＳ Ｐゴシック" charset="0"/>
              </a:rPr>
              <a:t>Integrating Central High School in          Little Rock, Arkansas (1957)</a:t>
            </a:r>
          </a:p>
        </p:txBody>
      </p:sp>
      <p:pic>
        <p:nvPicPr>
          <p:cNvPr id="26626" name="Picture 3" descr="image"/>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6629400" cy="45116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7" name="Picture 4" descr="USAfaubus"/>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133600"/>
            <a:ext cx="1854200" cy="26860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5589" name="Text Box 5"/>
          <p:cNvSpPr txBox="1">
            <a:spLocks noChangeArrowheads="1"/>
          </p:cNvSpPr>
          <p:nvPr/>
        </p:nvSpPr>
        <p:spPr bwMode="auto">
          <a:xfrm>
            <a:off x="6934200" y="4953000"/>
            <a:ext cx="2209800" cy="15922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fontAlgn="base" hangingPunct="0">
              <a:spcBef>
                <a:spcPct val="50000"/>
              </a:spcBef>
              <a:spcAft>
                <a:spcPct val="0"/>
              </a:spcAft>
              <a:defRPr/>
            </a:pPr>
            <a:r>
              <a:rPr kumimoji="1" lang="en-US" sz="3200">
                <a:solidFill>
                  <a:srgbClr val="000000"/>
                </a:solidFill>
                <a:latin typeface="Times New Roman" charset="0"/>
                <a:ea typeface="ＭＳ Ｐゴシック" charset="0"/>
                <a:cs typeface="ＭＳ Ｐゴシック" charset="0"/>
              </a:rPr>
              <a:t>Governor Orval Faubus</a:t>
            </a:r>
          </a:p>
        </p:txBody>
      </p:sp>
      <p:pic>
        <p:nvPicPr>
          <p:cNvPr id="195590" name="Picture 6" descr="kidsstudyin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t="13065"/>
          <a:stretch>
            <a:fillRect/>
          </a:stretch>
        </p:blipFill>
        <p:spPr bwMode="auto">
          <a:xfrm>
            <a:off x="0" y="1143000"/>
            <a:ext cx="9144000" cy="5715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5591" name="Picture 7" descr="little%20rock%20nine"/>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t="4517"/>
          <a:stretch>
            <a:fillRect/>
          </a:stretch>
        </p:blipFill>
        <p:spPr bwMode="auto">
          <a:xfrm>
            <a:off x="0" y="1219200"/>
            <a:ext cx="9144000" cy="5638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5592" name="Picture 8" descr="br0130bs"/>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l="5833" t="16946" r="11667" b="19714"/>
          <a:stretch>
            <a:fillRect/>
          </a:stretch>
        </p:blipFill>
        <p:spPr bwMode="auto">
          <a:xfrm>
            <a:off x="0" y="1219200"/>
            <a:ext cx="9144000" cy="5638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8247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95590"/>
                                        </p:tgtEl>
                                        <p:attrNameLst>
                                          <p:attrName>style.visibility</p:attrName>
                                        </p:attrNameLst>
                                      </p:cBhvr>
                                      <p:to>
                                        <p:strVal val="visible"/>
                                      </p:to>
                                    </p:set>
                                    <p:anim calcmode="lin" valueType="num">
                                      <p:cBhvr>
                                        <p:cTn id="7" dur="500" fill="hold"/>
                                        <p:tgtEl>
                                          <p:spTgt spid="195590"/>
                                        </p:tgtEl>
                                        <p:attrNameLst>
                                          <p:attrName>ppt_w</p:attrName>
                                        </p:attrNameLst>
                                      </p:cBhvr>
                                      <p:tavLst>
                                        <p:tav tm="0">
                                          <p:val>
                                            <p:fltVal val="0"/>
                                          </p:val>
                                        </p:tav>
                                        <p:tav tm="100000">
                                          <p:val>
                                            <p:strVal val="#ppt_w"/>
                                          </p:val>
                                        </p:tav>
                                      </p:tavLst>
                                    </p:anim>
                                    <p:anim calcmode="lin" valueType="num">
                                      <p:cBhvr>
                                        <p:cTn id="8" dur="500" fill="hold"/>
                                        <p:tgtEl>
                                          <p:spTgt spid="195590"/>
                                        </p:tgtEl>
                                        <p:attrNameLst>
                                          <p:attrName>ppt_h</p:attrName>
                                        </p:attrNameLst>
                                      </p:cBhvr>
                                      <p:tavLst>
                                        <p:tav tm="0">
                                          <p:val>
                                            <p:fltVal val="0"/>
                                          </p:val>
                                        </p:tav>
                                        <p:tav tm="100000">
                                          <p:val>
                                            <p:strVal val="#ppt_h"/>
                                          </p:val>
                                        </p:tav>
                                      </p:tavLst>
                                    </p:anim>
                                    <p:animEffect transition="in" filter="fade">
                                      <p:cBhvr>
                                        <p:cTn id="9" dur="500"/>
                                        <p:tgtEl>
                                          <p:spTgt spid="1955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95591"/>
                                        </p:tgtEl>
                                        <p:attrNameLst>
                                          <p:attrName>style.visibility</p:attrName>
                                        </p:attrNameLst>
                                      </p:cBhvr>
                                      <p:to>
                                        <p:strVal val="visible"/>
                                      </p:to>
                                    </p:set>
                                    <p:anim calcmode="lin" valueType="num">
                                      <p:cBhvr>
                                        <p:cTn id="14" dur="500" fill="hold"/>
                                        <p:tgtEl>
                                          <p:spTgt spid="195591"/>
                                        </p:tgtEl>
                                        <p:attrNameLst>
                                          <p:attrName>ppt_w</p:attrName>
                                        </p:attrNameLst>
                                      </p:cBhvr>
                                      <p:tavLst>
                                        <p:tav tm="0">
                                          <p:val>
                                            <p:fltVal val="0"/>
                                          </p:val>
                                        </p:tav>
                                        <p:tav tm="100000">
                                          <p:val>
                                            <p:strVal val="#ppt_w"/>
                                          </p:val>
                                        </p:tav>
                                      </p:tavLst>
                                    </p:anim>
                                    <p:anim calcmode="lin" valueType="num">
                                      <p:cBhvr>
                                        <p:cTn id="15" dur="500" fill="hold"/>
                                        <p:tgtEl>
                                          <p:spTgt spid="195591"/>
                                        </p:tgtEl>
                                        <p:attrNameLst>
                                          <p:attrName>ppt_h</p:attrName>
                                        </p:attrNameLst>
                                      </p:cBhvr>
                                      <p:tavLst>
                                        <p:tav tm="0">
                                          <p:val>
                                            <p:fltVal val="0"/>
                                          </p:val>
                                        </p:tav>
                                        <p:tav tm="100000">
                                          <p:val>
                                            <p:strVal val="#ppt_h"/>
                                          </p:val>
                                        </p:tav>
                                      </p:tavLst>
                                    </p:anim>
                                    <p:animEffect transition="in" filter="fade">
                                      <p:cBhvr>
                                        <p:cTn id="16" dur="500"/>
                                        <p:tgtEl>
                                          <p:spTgt spid="19559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95592"/>
                                        </p:tgtEl>
                                        <p:attrNameLst>
                                          <p:attrName>style.visibility</p:attrName>
                                        </p:attrNameLst>
                                      </p:cBhvr>
                                      <p:to>
                                        <p:strVal val="visible"/>
                                      </p:to>
                                    </p:set>
                                    <p:anim calcmode="lin" valueType="num">
                                      <p:cBhvr>
                                        <p:cTn id="21" dur="500" fill="hold"/>
                                        <p:tgtEl>
                                          <p:spTgt spid="195592"/>
                                        </p:tgtEl>
                                        <p:attrNameLst>
                                          <p:attrName>ppt_w</p:attrName>
                                        </p:attrNameLst>
                                      </p:cBhvr>
                                      <p:tavLst>
                                        <p:tav tm="0">
                                          <p:val>
                                            <p:fltVal val="0"/>
                                          </p:val>
                                        </p:tav>
                                        <p:tav tm="100000">
                                          <p:val>
                                            <p:strVal val="#ppt_w"/>
                                          </p:val>
                                        </p:tav>
                                      </p:tavLst>
                                    </p:anim>
                                    <p:anim calcmode="lin" valueType="num">
                                      <p:cBhvr>
                                        <p:cTn id="22" dur="500" fill="hold"/>
                                        <p:tgtEl>
                                          <p:spTgt spid="195592"/>
                                        </p:tgtEl>
                                        <p:attrNameLst>
                                          <p:attrName>ppt_h</p:attrName>
                                        </p:attrNameLst>
                                      </p:cBhvr>
                                      <p:tavLst>
                                        <p:tav tm="0">
                                          <p:val>
                                            <p:fltVal val="0"/>
                                          </p:val>
                                        </p:tav>
                                        <p:tav tm="100000">
                                          <p:val>
                                            <p:strVal val="#ppt_h"/>
                                          </p:val>
                                        </p:tav>
                                      </p:tavLst>
                                    </p:anim>
                                    <p:animEffect transition="in" filter="fade">
                                      <p:cBhvr>
                                        <p:cTn id="23" dur="500"/>
                                        <p:tgtEl>
                                          <p:spTgt spid="195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a:solidFill>
                <a:srgbClr val="000000"/>
              </a:solidFill>
              <a:latin typeface="Times New Roman" charset="0"/>
              <a:ea typeface="ＭＳ Ｐゴシック" charset="0"/>
              <a:cs typeface="ＭＳ Ｐゴシック" charset="0"/>
            </a:endParaRPr>
          </a:p>
        </p:txBody>
      </p:sp>
      <p:sp>
        <p:nvSpPr>
          <p:cNvPr id="1966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a:solidFill>
                <a:srgbClr val="000000"/>
              </a:solidFill>
              <a:latin typeface="Times New Roman" charset="0"/>
              <a:ea typeface="ＭＳ Ｐゴシック" charset="0"/>
              <a:cs typeface="ＭＳ Ｐゴシック" charset="0"/>
            </a:endParaRPr>
          </a:p>
        </p:txBody>
      </p:sp>
      <p:sp>
        <p:nvSpPr>
          <p:cNvPr id="196612" name="Rectangle 4"/>
          <p:cNvSpPr>
            <a:spLocks noGrp="1" noChangeArrowheads="1"/>
          </p:cNvSpPr>
          <p:nvPr>
            <p:ph type="title"/>
          </p:nvPr>
        </p:nvSpPr>
        <p:spPr>
          <a:xfrm>
            <a:off x="914400" y="0"/>
            <a:ext cx="8229600" cy="8382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defRPr/>
            </a:pPr>
            <a:r>
              <a:rPr lang="en-US" smtClean="0">
                <a:cs typeface="+mj-cs"/>
              </a:rPr>
              <a:t>The Beginnings of Black Activism</a:t>
            </a:r>
          </a:p>
        </p:txBody>
      </p:sp>
      <p:sp>
        <p:nvSpPr>
          <p:cNvPr id="196613" name="Rectangle 5"/>
          <p:cNvSpPr>
            <a:spLocks noGrp="1" noChangeArrowheads="1"/>
          </p:cNvSpPr>
          <p:nvPr>
            <p:ph type="body" idx="1"/>
          </p:nvPr>
        </p:nvSpPr>
        <p:spPr>
          <a:xfrm>
            <a:off x="838200" y="762000"/>
            <a:ext cx="8305800" cy="6096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5000"/>
              </a:lnSpc>
              <a:spcBef>
                <a:spcPct val="10000"/>
              </a:spcBef>
              <a:defRPr/>
            </a:pPr>
            <a:r>
              <a:rPr lang="en-US" smtClean="0">
                <a:cs typeface="+mn-cs"/>
              </a:rPr>
              <a:t>Instead of waiting for the gov</a:t>
            </a:r>
            <a:r>
              <a:rPr lang="ja-JP" altLang="en-US" smtClean="0">
                <a:latin typeface="Arial"/>
                <a:cs typeface="+mn-cs"/>
              </a:rPr>
              <a:t>’</a:t>
            </a:r>
            <a:r>
              <a:rPr lang="en-US" smtClean="0">
                <a:cs typeface="+mn-cs"/>
              </a:rPr>
              <a:t>t to help, blacks pressed the issue</a:t>
            </a:r>
          </a:p>
          <a:p>
            <a:pPr>
              <a:lnSpc>
                <a:spcPct val="95000"/>
              </a:lnSpc>
              <a:spcBef>
                <a:spcPct val="10000"/>
              </a:spcBef>
              <a:defRPr/>
            </a:pPr>
            <a:r>
              <a:rPr lang="en-US" u="sng" smtClean="0">
                <a:effectLst>
                  <a:outerShdw blurRad="38100" dist="38100" dir="2700000" algn="tl">
                    <a:srgbClr val="DDDDDD"/>
                  </a:outerShdw>
                </a:effectLst>
                <a:cs typeface="+mn-cs"/>
              </a:rPr>
              <a:t>Montgomery Bus Boycott</a:t>
            </a:r>
            <a:r>
              <a:rPr lang="en-US" smtClean="0">
                <a:cs typeface="+mn-cs"/>
              </a:rPr>
              <a:t> (1955) began after the Rosa Parks arrest</a:t>
            </a:r>
          </a:p>
          <a:p>
            <a:pPr lvl="1">
              <a:lnSpc>
                <a:spcPct val="95000"/>
              </a:lnSpc>
              <a:spcBef>
                <a:spcPct val="10000"/>
              </a:spcBef>
              <a:defRPr/>
            </a:pPr>
            <a:r>
              <a:rPr lang="en-US" smtClean="0"/>
              <a:t>Effective carpool system forced buses to stop segregation</a:t>
            </a:r>
          </a:p>
          <a:p>
            <a:pPr lvl="1">
              <a:lnSpc>
                <a:spcPct val="95000"/>
              </a:lnSpc>
              <a:spcBef>
                <a:spcPct val="10000"/>
              </a:spcBef>
              <a:defRPr/>
            </a:pPr>
            <a:r>
              <a:rPr lang="en-US" smtClean="0"/>
              <a:t>Supreme Court ruled AL bus segregation unconstitutional</a:t>
            </a:r>
          </a:p>
          <a:p>
            <a:pPr lvl="1">
              <a:lnSpc>
                <a:spcPct val="95000"/>
              </a:lnSpc>
              <a:spcBef>
                <a:spcPct val="10000"/>
              </a:spcBef>
              <a:defRPr/>
            </a:pPr>
            <a:r>
              <a:rPr lang="en-US" smtClean="0"/>
              <a:t>This success led to the rise of MLK as a civil rights leader</a:t>
            </a:r>
          </a:p>
        </p:txBody>
      </p:sp>
    </p:spTree>
    <p:extLst>
      <p:ext uri="{BB962C8B-B14F-4D97-AF65-F5344CB8AC3E}">
        <p14:creationId xmlns:p14="http://schemas.microsoft.com/office/powerpoint/2010/main" val="27026088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914400" y="0"/>
            <a:ext cx="8229600" cy="914400"/>
          </a:xfrm>
        </p:spPr>
        <p:txBody>
          <a:bodyPr/>
          <a:lstStyle/>
          <a:p>
            <a:r>
              <a:rPr lang="en-US">
                <a:latin typeface="Times New Roman" charset="0"/>
                <a:ea typeface="ＭＳ Ｐゴシック" charset="0"/>
              </a:rPr>
              <a:t>The Beginnings of Black Activism</a:t>
            </a:r>
          </a:p>
        </p:txBody>
      </p:sp>
      <p:sp>
        <p:nvSpPr>
          <p:cNvPr id="199683" name="Rectangle 3"/>
          <p:cNvSpPr>
            <a:spLocks noGrp="1" noChangeArrowheads="1"/>
          </p:cNvSpPr>
          <p:nvPr>
            <p:ph type="body" idx="1"/>
          </p:nvPr>
        </p:nvSpPr>
        <p:spPr>
          <a:xfrm>
            <a:off x="914400" y="990600"/>
            <a:ext cx="8229600" cy="5867400"/>
          </a:xfrm>
        </p:spPr>
        <p:txBody>
          <a:bodyPr/>
          <a:lstStyle/>
          <a:p>
            <a:pPr>
              <a:defRPr/>
            </a:pPr>
            <a:r>
              <a:rPr lang="en-US" smtClean="0">
                <a:cs typeface="+mn-cs"/>
              </a:rPr>
              <a:t>MLK</a:t>
            </a:r>
            <a:r>
              <a:rPr lang="ja-JP" altLang="en-US" smtClean="0">
                <a:latin typeface="Arial"/>
                <a:cs typeface="+mn-cs"/>
              </a:rPr>
              <a:t>’</a:t>
            </a:r>
            <a:r>
              <a:rPr lang="en-US" smtClean="0">
                <a:cs typeface="+mn-cs"/>
              </a:rPr>
              <a:t>s popularity led to the formation of the </a:t>
            </a:r>
            <a:r>
              <a:rPr lang="en-US" u="sng" smtClean="0">
                <a:effectLst>
                  <a:outerShdw blurRad="38100" dist="38100" dir="2700000" algn="tl">
                    <a:srgbClr val="DDDDDD"/>
                  </a:outerShdw>
                </a:effectLst>
                <a:cs typeface="+mn-cs"/>
              </a:rPr>
              <a:t>Southern Christian Leadership Conference</a:t>
            </a:r>
            <a:r>
              <a:rPr lang="en-US" smtClean="0">
                <a:cs typeface="+mn-cs"/>
              </a:rPr>
              <a:t> to directly attack segregation:</a:t>
            </a:r>
          </a:p>
          <a:p>
            <a:pPr lvl="1">
              <a:defRPr/>
            </a:pPr>
            <a:r>
              <a:rPr lang="en-US" smtClean="0"/>
              <a:t>MLK</a:t>
            </a:r>
            <a:r>
              <a:rPr lang="ja-JP" altLang="en-US" smtClean="0">
                <a:latin typeface="Arial"/>
              </a:rPr>
              <a:t>’</a:t>
            </a:r>
            <a:r>
              <a:rPr lang="en-US" smtClean="0"/>
              <a:t>s passionate oration inspired blacks to support cause</a:t>
            </a:r>
          </a:p>
          <a:p>
            <a:pPr lvl="1">
              <a:defRPr/>
            </a:pPr>
            <a:r>
              <a:rPr lang="en-US" smtClean="0"/>
              <a:t>Peaceful resistance &amp; appeal to Christian love were the basis of these resistance efforts</a:t>
            </a:r>
          </a:p>
        </p:txBody>
      </p:sp>
      <p:sp>
        <p:nvSpPr>
          <p:cNvPr id="199684" name="AutoShape 4"/>
          <p:cNvSpPr>
            <a:spLocks noChangeArrowheads="1"/>
          </p:cNvSpPr>
          <p:nvPr/>
        </p:nvSpPr>
        <p:spPr bwMode="auto">
          <a:xfrm>
            <a:off x="228600" y="457200"/>
            <a:ext cx="7391400" cy="1524000"/>
          </a:xfrm>
          <a:prstGeom prst="wedgeRectCallout">
            <a:avLst>
              <a:gd name="adj1" fmla="val -5134"/>
              <a:gd name="adj2" fmla="val 253750"/>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defRPr/>
            </a:pPr>
            <a:r>
              <a:rPr lang="ja-JP" altLang="en-US" sz="3600" i="1">
                <a:solidFill>
                  <a:srgbClr val="000000"/>
                </a:solidFill>
                <a:latin typeface="Arial"/>
                <a:ea typeface="ＭＳ Ｐゴシック" charset="0"/>
                <a:cs typeface="ＭＳ Ｐゴシック" charset="0"/>
              </a:rPr>
              <a:t>“</a:t>
            </a:r>
            <a:r>
              <a:rPr lang="en-US" sz="3600" i="1">
                <a:solidFill>
                  <a:srgbClr val="000000"/>
                </a:solidFill>
                <a:latin typeface="Times New Roman" charset="0"/>
                <a:ea typeface="ＭＳ Ｐゴシック" charset="0"/>
                <a:cs typeface="ＭＳ Ｐゴシック" charset="0"/>
              </a:rPr>
              <a:t>If cursed, do not curse back. If struck, do not strike back, but evidence love and goodwill at all times</a:t>
            </a:r>
            <a:r>
              <a:rPr lang="ja-JP" altLang="en-US" sz="3600" i="1">
                <a:solidFill>
                  <a:srgbClr val="000000"/>
                </a:solidFill>
                <a:latin typeface="Arial"/>
                <a:ea typeface="ＭＳ Ｐゴシック" charset="0"/>
                <a:cs typeface="ＭＳ Ｐゴシック" charset="0"/>
              </a:rPr>
              <a:t>”</a:t>
            </a:r>
            <a:endParaRPr lang="en-US" sz="3600" i="1">
              <a:solidFill>
                <a:srgbClr val="000000"/>
              </a:solidFill>
              <a:latin typeface="Times New Roman" charset="0"/>
              <a:ea typeface="ＭＳ Ｐゴシック" charset="0"/>
              <a:cs typeface="ＭＳ Ｐゴシック" charset="0"/>
            </a:endParaRPr>
          </a:p>
        </p:txBody>
      </p:sp>
      <p:pic>
        <p:nvPicPr>
          <p:cNvPr id="199685" name="Picture 5" descr="MartinLutherKingJr19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4013" y="3581400"/>
            <a:ext cx="2439987" cy="3276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9686" name="AutoShape 6"/>
          <p:cNvSpPr>
            <a:spLocks noChangeArrowheads="1"/>
          </p:cNvSpPr>
          <p:nvPr/>
        </p:nvSpPr>
        <p:spPr bwMode="auto">
          <a:xfrm>
            <a:off x="304800" y="990600"/>
            <a:ext cx="8610600" cy="2362200"/>
          </a:xfrm>
          <a:prstGeom prst="wedgeRectCallout">
            <a:avLst>
              <a:gd name="adj1" fmla="val 32653"/>
              <a:gd name="adj2" fmla="val 90389"/>
            </a:avLst>
          </a:prstGeom>
          <a:solidFill>
            <a:srgbClr val="CC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defRPr/>
            </a:pPr>
            <a:r>
              <a:rPr lang="ja-JP" altLang="en-US" sz="3600" i="1">
                <a:solidFill>
                  <a:srgbClr val="000000"/>
                </a:solidFill>
                <a:latin typeface="Arial"/>
                <a:ea typeface="ＭＳ Ｐゴシック" charset="0"/>
                <a:cs typeface="ＭＳ Ｐゴシック" charset="0"/>
              </a:rPr>
              <a:t>“</a:t>
            </a:r>
            <a:r>
              <a:rPr lang="en-US" sz="3600" i="1">
                <a:solidFill>
                  <a:srgbClr val="000000"/>
                </a:solidFill>
                <a:latin typeface="Times New Roman" charset="0"/>
                <a:ea typeface="ＭＳ Ｐゴシック" charset="0"/>
                <a:cs typeface="ＭＳ Ｐゴシック" charset="0"/>
              </a:rPr>
              <a:t>We will match your capacity to endure suffering. We will meet your physical force with soul force. We will not hate you, but we will not obey your evil laws. We will wear you down by pure capacity to suffer.</a:t>
            </a:r>
            <a:r>
              <a:rPr lang="ja-JP" altLang="en-US" sz="3600" i="1">
                <a:solidFill>
                  <a:srgbClr val="000000"/>
                </a:solidFill>
                <a:latin typeface="Arial"/>
                <a:ea typeface="ＭＳ Ｐゴシック" charset="0"/>
                <a:cs typeface="ＭＳ Ｐゴシック" charset="0"/>
              </a:rPr>
              <a:t>”</a:t>
            </a:r>
            <a:endParaRPr lang="en-US" sz="3600" i="1">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50010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9684"/>
                                        </p:tgtEl>
                                        <p:attrNameLst>
                                          <p:attrName>style.visibility</p:attrName>
                                        </p:attrNameLst>
                                      </p:cBhvr>
                                      <p:to>
                                        <p:strVal val="visible"/>
                                      </p:to>
                                    </p:set>
                                    <p:anim calcmode="lin" valueType="num">
                                      <p:cBhvr>
                                        <p:cTn id="7" dur="500" fill="hold"/>
                                        <p:tgtEl>
                                          <p:spTgt spid="199684"/>
                                        </p:tgtEl>
                                        <p:attrNameLst>
                                          <p:attrName>ppt_w</p:attrName>
                                        </p:attrNameLst>
                                      </p:cBhvr>
                                      <p:tavLst>
                                        <p:tav tm="0">
                                          <p:val>
                                            <p:fltVal val="0"/>
                                          </p:val>
                                        </p:tav>
                                        <p:tav tm="100000">
                                          <p:val>
                                            <p:strVal val="#ppt_w"/>
                                          </p:val>
                                        </p:tav>
                                      </p:tavLst>
                                    </p:anim>
                                    <p:anim calcmode="lin" valueType="num">
                                      <p:cBhvr>
                                        <p:cTn id="8" dur="500" fill="hold"/>
                                        <p:tgtEl>
                                          <p:spTgt spid="199684"/>
                                        </p:tgtEl>
                                        <p:attrNameLst>
                                          <p:attrName>ppt_h</p:attrName>
                                        </p:attrNameLst>
                                      </p:cBhvr>
                                      <p:tavLst>
                                        <p:tav tm="0">
                                          <p:val>
                                            <p:fltVal val="0"/>
                                          </p:val>
                                        </p:tav>
                                        <p:tav tm="100000">
                                          <p:val>
                                            <p:strVal val="#ppt_h"/>
                                          </p:val>
                                        </p:tav>
                                      </p:tavLst>
                                    </p:anim>
                                    <p:animEffect transition="in" filter="fade">
                                      <p:cBhvr>
                                        <p:cTn id="9" dur="500"/>
                                        <p:tgtEl>
                                          <p:spTgt spid="19968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99684"/>
                                        </p:tgtEl>
                                        <p:attrNameLst>
                                          <p:attrName>ppt_w</p:attrName>
                                        </p:attrNameLst>
                                      </p:cBhvr>
                                      <p:tavLst>
                                        <p:tav tm="0">
                                          <p:val>
                                            <p:strVal val="ppt_w"/>
                                          </p:val>
                                        </p:tav>
                                        <p:tav tm="100000">
                                          <p:val>
                                            <p:fltVal val="0"/>
                                          </p:val>
                                        </p:tav>
                                      </p:tavLst>
                                    </p:anim>
                                    <p:anim calcmode="lin" valueType="num">
                                      <p:cBhvr>
                                        <p:cTn id="14" dur="500"/>
                                        <p:tgtEl>
                                          <p:spTgt spid="199684"/>
                                        </p:tgtEl>
                                        <p:attrNameLst>
                                          <p:attrName>ppt_h</p:attrName>
                                        </p:attrNameLst>
                                      </p:cBhvr>
                                      <p:tavLst>
                                        <p:tav tm="0">
                                          <p:val>
                                            <p:strVal val="ppt_h"/>
                                          </p:val>
                                        </p:tav>
                                        <p:tav tm="100000">
                                          <p:val>
                                            <p:fltVal val="0"/>
                                          </p:val>
                                        </p:tav>
                                      </p:tavLst>
                                    </p:anim>
                                    <p:animEffect transition="out" filter="fade">
                                      <p:cBhvr>
                                        <p:cTn id="15" dur="500"/>
                                        <p:tgtEl>
                                          <p:spTgt spid="199684"/>
                                        </p:tgtEl>
                                      </p:cBhvr>
                                    </p:animEffect>
                                    <p:set>
                                      <p:cBhvr>
                                        <p:cTn id="16" dur="1" fill="hold">
                                          <p:stCondLst>
                                            <p:cond delay="499"/>
                                          </p:stCondLst>
                                        </p:cTn>
                                        <p:tgtEl>
                                          <p:spTgt spid="199684"/>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199686"/>
                                        </p:tgtEl>
                                        <p:attrNameLst>
                                          <p:attrName>style.visibility</p:attrName>
                                        </p:attrNameLst>
                                      </p:cBhvr>
                                      <p:to>
                                        <p:strVal val="visible"/>
                                      </p:to>
                                    </p:set>
                                    <p:anim calcmode="lin" valueType="num">
                                      <p:cBhvr>
                                        <p:cTn id="19" dur="500" fill="hold"/>
                                        <p:tgtEl>
                                          <p:spTgt spid="199686"/>
                                        </p:tgtEl>
                                        <p:attrNameLst>
                                          <p:attrName>ppt_w</p:attrName>
                                        </p:attrNameLst>
                                      </p:cBhvr>
                                      <p:tavLst>
                                        <p:tav tm="0">
                                          <p:val>
                                            <p:fltVal val="0"/>
                                          </p:val>
                                        </p:tav>
                                        <p:tav tm="100000">
                                          <p:val>
                                            <p:strVal val="#ppt_w"/>
                                          </p:val>
                                        </p:tav>
                                      </p:tavLst>
                                    </p:anim>
                                    <p:anim calcmode="lin" valueType="num">
                                      <p:cBhvr>
                                        <p:cTn id="20" dur="500" fill="hold"/>
                                        <p:tgtEl>
                                          <p:spTgt spid="199686"/>
                                        </p:tgtEl>
                                        <p:attrNameLst>
                                          <p:attrName>ppt_h</p:attrName>
                                        </p:attrNameLst>
                                      </p:cBhvr>
                                      <p:tavLst>
                                        <p:tav tm="0">
                                          <p:val>
                                            <p:fltVal val="0"/>
                                          </p:val>
                                        </p:tav>
                                        <p:tav tm="100000">
                                          <p:val>
                                            <p:strVal val="#ppt_h"/>
                                          </p:val>
                                        </p:tav>
                                      </p:tavLst>
                                    </p:anim>
                                    <p:animEffect transition="in" filter="fade">
                                      <p:cBhvr>
                                        <p:cTn id="21" dur="500"/>
                                        <p:tgtEl>
                                          <p:spTgt spid="199686"/>
                                        </p:tgtEl>
                                      </p:cBhvr>
                                    </p:animEffect>
                                  </p:childTnLst>
                                </p:cTn>
                              </p:par>
                              <p:par>
                                <p:cTn id="22" presetID="53" presetClass="entr" presetSubtype="0" fill="hold" nodeType="withEffect">
                                  <p:stCondLst>
                                    <p:cond delay="0"/>
                                  </p:stCondLst>
                                  <p:childTnLst>
                                    <p:set>
                                      <p:cBhvr>
                                        <p:cTn id="23" dur="1" fill="hold">
                                          <p:stCondLst>
                                            <p:cond delay="0"/>
                                          </p:stCondLst>
                                        </p:cTn>
                                        <p:tgtEl>
                                          <p:spTgt spid="199685"/>
                                        </p:tgtEl>
                                        <p:attrNameLst>
                                          <p:attrName>style.visibility</p:attrName>
                                        </p:attrNameLst>
                                      </p:cBhvr>
                                      <p:to>
                                        <p:strVal val="visible"/>
                                      </p:to>
                                    </p:set>
                                    <p:anim calcmode="lin" valueType="num">
                                      <p:cBhvr>
                                        <p:cTn id="24" dur="500" fill="hold"/>
                                        <p:tgtEl>
                                          <p:spTgt spid="199685"/>
                                        </p:tgtEl>
                                        <p:attrNameLst>
                                          <p:attrName>ppt_w</p:attrName>
                                        </p:attrNameLst>
                                      </p:cBhvr>
                                      <p:tavLst>
                                        <p:tav tm="0">
                                          <p:val>
                                            <p:fltVal val="0"/>
                                          </p:val>
                                        </p:tav>
                                        <p:tav tm="100000">
                                          <p:val>
                                            <p:strVal val="#ppt_w"/>
                                          </p:val>
                                        </p:tav>
                                      </p:tavLst>
                                    </p:anim>
                                    <p:anim calcmode="lin" valueType="num">
                                      <p:cBhvr>
                                        <p:cTn id="25" dur="500" fill="hold"/>
                                        <p:tgtEl>
                                          <p:spTgt spid="199685"/>
                                        </p:tgtEl>
                                        <p:attrNameLst>
                                          <p:attrName>ppt_h</p:attrName>
                                        </p:attrNameLst>
                                      </p:cBhvr>
                                      <p:tavLst>
                                        <p:tav tm="0">
                                          <p:val>
                                            <p:fltVal val="0"/>
                                          </p:val>
                                        </p:tav>
                                        <p:tav tm="100000">
                                          <p:val>
                                            <p:strVal val="#ppt_h"/>
                                          </p:val>
                                        </p:tav>
                                      </p:tavLst>
                                    </p:anim>
                                    <p:animEffect transition="in" filter="fade">
                                      <p:cBhvr>
                                        <p:cTn id="26" dur="500"/>
                                        <p:tgtEl>
                                          <p:spTgt spid="199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animBg="1"/>
      <p:bldP spid="199684" grpId="1" animBg="1"/>
      <p:bldP spid="19968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838200" y="0"/>
            <a:ext cx="8305800" cy="990600"/>
          </a:xfrm>
        </p:spPr>
        <p:txBody>
          <a:bodyPr/>
          <a:lstStyle/>
          <a:p>
            <a:r>
              <a:rPr lang="en-US">
                <a:latin typeface="Times New Roman" charset="0"/>
                <a:ea typeface="ＭＳ Ｐゴシック" charset="0"/>
              </a:rPr>
              <a:t>The Beginnings of Black Activism</a:t>
            </a:r>
          </a:p>
        </p:txBody>
      </p:sp>
      <p:sp>
        <p:nvSpPr>
          <p:cNvPr id="31746" name="Rectangle 3"/>
          <p:cNvSpPr>
            <a:spLocks noGrp="1" noChangeArrowheads="1"/>
          </p:cNvSpPr>
          <p:nvPr>
            <p:ph type="body" idx="1"/>
          </p:nvPr>
        </p:nvSpPr>
        <p:spPr>
          <a:xfrm>
            <a:off x="838200" y="914400"/>
            <a:ext cx="8305800" cy="5943600"/>
          </a:xfrm>
        </p:spPr>
        <p:txBody>
          <a:bodyPr/>
          <a:lstStyle/>
          <a:p>
            <a:pPr>
              <a:lnSpc>
                <a:spcPct val="90000"/>
              </a:lnSpc>
            </a:pPr>
            <a:r>
              <a:rPr lang="en-US">
                <a:latin typeface="Arial" charset="0"/>
                <a:ea typeface="ＭＳ Ｐゴシック" charset="0"/>
              </a:rPr>
              <a:t>In 1960, students from NC A&amp;T led a sit-in at a segregated lunch counter in Greensboro, NC:</a:t>
            </a:r>
          </a:p>
          <a:p>
            <a:pPr lvl="1">
              <a:lnSpc>
                <a:spcPct val="90000"/>
              </a:lnSpc>
            </a:pPr>
            <a:r>
              <a:rPr lang="en-US">
                <a:latin typeface="Arial" charset="0"/>
                <a:ea typeface="ＭＳ Ｐゴシック" charset="0"/>
              </a:rPr>
              <a:t>Inspired similar sit-ins, wade-ins, &amp; kneel-ins across the South</a:t>
            </a:r>
          </a:p>
          <a:p>
            <a:pPr lvl="1">
              <a:lnSpc>
                <a:spcPct val="90000"/>
              </a:lnSpc>
            </a:pPr>
            <a:r>
              <a:rPr lang="en-US">
                <a:latin typeface="Arial" charset="0"/>
                <a:ea typeface="ＭＳ Ｐゴシック" charset="0"/>
              </a:rPr>
              <a:t>Led to the Student Nonviolent Coordinating Committee</a:t>
            </a:r>
          </a:p>
          <a:p>
            <a:pPr>
              <a:lnSpc>
                <a:spcPct val="90000"/>
              </a:lnSpc>
            </a:pPr>
            <a:r>
              <a:rPr lang="en-US">
                <a:latin typeface="Arial" charset="0"/>
                <a:ea typeface="ＭＳ Ｐゴシック" charset="0"/>
              </a:rPr>
              <a:t>SCLC &amp; SNCC soon surpassed the NAACP for leadership of the civil rights movement </a:t>
            </a:r>
          </a:p>
        </p:txBody>
      </p:sp>
      <p:sp>
        <p:nvSpPr>
          <p:cNvPr id="200708" name="AutoShape 4"/>
          <p:cNvSpPr>
            <a:spLocks noChangeArrowheads="1"/>
          </p:cNvSpPr>
          <p:nvPr/>
        </p:nvSpPr>
        <p:spPr bwMode="auto">
          <a:xfrm>
            <a:off x="381000" y="2286000"/>
            <a:ext cx="2514600" cy="990600"/>
          </a:xfrm>
          <a:prstGeom prst="wedgeRectCallout">
            <a:avLst>
              <a:gd name="adj1" fmla="val 70204"/>
              <a:gd name="adj2" fmla="val 248079"/>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defRPr/>
            </a:pPr>
            <a:r>
              <a:rPr lang="en-US" sz="3600">
                <a:solidFill>
                  <a:srgbClr val="000000"/>
                </a:solidFill>
                <a:latin typeface="Times New Roman" charset="0"/>
                <a:ea typeface="ＭＳ Ｐゴシック" charset="0"/>
                <a:cs typeface="ＭＳ Ｐゴシック" charset="0"/>
              </a:rPr>
              <a:t>Nonviolent Protest</a:t>
            </a:r>
          </a:p>
        </p:txBody>
      </p:sp>
      <p:sp>
        <p:nvSpPr>
          <p:cNvPr id="200709" name="AutoShape 5"/>
          <p:cNvSpPr>
            <a:spLocks noChangeArrowheads="1"/>
          </p:cNvSpPr>
          <p:nvPr/>
        </p:nvSpPr>
        <p:spPr bwMode="auto">
          <a:xfrm>
            <a:off x="457200" y="3429000"/>
            <a:ext cx="2286000" cy="914400"/>
          </a:xfrm>
          <a:prstGeom prst="wedgeRectCallout">
            <a:avLst>
              <a:gd name="adj1" fmla="val 22222"/>
              <a:gd name="adj2" fmla="val 130208"/>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defRPr/>
            </a:pPr>
            <a:r>
              <a:rPr lang="en-US" sz="3600">
                <a:solidFill>
                  <a:srgbClr val="000000"/>
                </a:solidFill>
                <a:latin typeface="Times New Roman" charset="0"/>
                <a:ea typeface="ＭＳ Ｐゴシック" charset="0"/>
                <a:cs typeface="ＭＳ Ｐゴシック" charset="0"/>
              </a:rPr>
              <a:t>Nonviolent Protest</a:t>
            </a:r>
          </a:p>
        </p:txBody>
      </p:sp>
      <p:sp>
        <p:nvSpPr>
          <p:cNvPr id="200710" name="AutoShape 6"/>
          <p:cNvSpPr>
            <a:spLocks noChangeArrowheads="1"/>
          </p:cNvSpPr>
          <p:nvPr/>
        </p:nvSpPr>
        <p:spPr bwMode="auto">
          <a:xfrm>
            <a:off x="3962400" y="3048000"/>
            <a:ext cx="2971800" cy="533400"/>
          </a:xfrm>
          <a:prstGeom prst="wedgeRectCallout">
            <a:avLst>
              <a:gd name="adj1" fmla="val -59722"/>
              <a:gd name="adj2" fmla="val 44404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defRPr/>
            </a:pPr>
            <a:r>
              <a:rPr lang="en-US" sz="3600">
                <a:solidFill>
                  <a:srgbClr val="000000"/>
                </a:solidFill>
                <a:latin typeface="Times New Roman" charset="0"/>
                <a:ea typeface="ＭＳ Ｐゴシック" charset="0"/>
                <a:cs typeface="ＭＳ Ｐゴシック" charset="0"/>
              </a:rPr>
              <a:t>Legal Action</a:t>
            </a:r>
          </a:p>
        </p:txBody>
      </p:sp>
    </p:spTree>
    <p:extLst>
      <p:ext uri="{BB962C8B-B14F-4D97-AF65-F5344CB8AC3E}">
        <p14:creationId xmlns:p14="http://schemas.microsoft.com/office/powerpoint/2010/main" val="1755469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0708"/>
                                        </p:tgtEl>
                                        <p:attrNameLst>
                                          <p:attrName>style.visibility</p:attrName>
                                        </p:attrNameLst>
                                      </p:cBhvr>
                                      <p:to>
                                        <p:strVal val="visible"/>
                                      </p:to>
                                    </p:set>
                                    <p:anim calcmode="lin" valueType="num">
                                      <p:cBhvr>
                                        <p:cTn id="7" dur="500" fill="hold"/>
                                        <p:tgtEl>
                                          <p:spTgt spid="200708"/>
                                        </p:tgtEl>
                                        <p:attrNameLst>
                                          <p:attrName>ppt_w</p:attrName>
                                        </p:attrNameLst>
                                      </p:cBhvr>
                                      <p:tavLst>
                                        <p:tav tm="0">
                                          <p:val>
                                            <p:fltVal val="0"/>
                                          </p:val>
                                        </p:tav>
                                        <p:tav tm="100000">
                                          <p:val>
                                            <p:strVal val="#ppt_w"/>
                                          </p:val>
                                        </p:tav>
                                      </p:tavLst>
                                    </p:anim>
                                    <p:anim calcmode="lin" valueType="num">
                                      <p:cBhvr>
                                        <p:cTn id="8" dur="500" fill="hold"/>
                                        <p:tgtEl>
                                          <p:spTgt spid="200708"/>
                                        </p:tgtEl>
                                        <p:attrNameLst>
                                          <p:attrName>ppt_h</p:attrName>
                                        </p:attrNameLst>
                                      </p:cBhvr>
                                      <p:tavLst>
                                        <p:tav tm="0">
                                          <p:val>
                                            <p:fltVal val="0"/>
                                          </p:val>
                                        </p:tav>
                                        <p:tav tm="100000">
                                          <p:val>
                                            <p:strVal val="#ppt_h"/>
                                          </p:val>
                                        </p:tav>
                                      </p:tavLst>
                                    </p:anim>
                                    <p:animEffect transition="in" filter="fade">
                                      <p:cBhvr>
                                        <p:cTn id="9" dur="500"/>
                                        <p:tgtEl>
                                          <p:spTgt spid="20070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00709"/>
                                        </p:tgtEl>
                                        <p:attrNameLst>
                                          <p:attrName>style.visibility</p:attrName>
                                        </p:attrNameLst>
                                      </p:cBhvr>
                                      <p:to>
                                        <p:strVal val="visible"/>
                                      </p:to>
                                    </p:set>
                                    <p:anim calcmode="lin" valueType="num">
                                      <p:cBhvr>
                                        <p:cTn id="12" dur="500" fill="hold"/>
                                        <p:tgtEl>
                                          <p:spTgt spid="200709"/>
                                        </p:tgtEl>
                                        <p:attrNameLst>
                                          <p:attrName>ppt_w</p:attrName>
                                        </p:attrNameLst>
                                      </p:cBhvr>
                                      <p:tavLst>
                                        <p:tav tm="0">
                                          <p:val>
                                            <p:fltVal val="0"/>
                                          </p:val>
                                        </p:tav>
                                        <p:tav tm="100000">
                                          <p:val>
                                            <p:strVal val="#ppt_w"/>
                                          </p:val>
                                        </p:tav>
                                      </p:tavLst>
                                    </p:anim>
                                    <p:anim calcmode="lin" valueType="num">
                                      <p:cBhvr>
                                        <p:cTn id="13" dur="500" fill="hold"/>
                                        <p:tgtEl>
                                          <p:spTgt spid="200709"/>
                                        </p:tgtEl>
                                        <p:attrNameLst>
                                          <p:attrName>ppt_h</p:attrName>
                                        </p:attrNameLst>
                                      </p:cBhvr>
                                      <p:tavLst>
                                        <p:tav tm="0">
                                          <p:val>
                                            <p:fltVal val="0"/>
                                          </p:val>
                                        </p:tav>
                                        <p:tav tm="100000">
                                          <p:val>
                                            <p:strVal val="#ppt_h"/>
                                          </p:val>
                                        </p:tav>
                                      </p:tavLst>
                                    </p:anim>
                                    <p:animEffect transition="in" filter="fade">
                                      <p:cBhvr>
                                        <p:cTn id="14" dur="500"/>
                                        <p:tgtEl>
                                          <p:spTgt spid="200709"/>
                                        </p:tgtEl>
                                      </p:cBhvr>
                                    </p:animEffect>
                                  </p:childTnLst>
                                </p:cTn>
                              </p:par>
                            </p:childTnLst>
                          </p:cTn>
                        </p:par>
                        <p:par>
                          <p:cTn id="15" fill="hold" nodeType="afterGroup">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200710"/>
                                        </p:tgtEl>
                                        <p:attrNameLst>
                                          <p:attrName>style.visibility</p:attrName>
                                        </p:attrNameLst>
                                      </p:cBhvr>
                                      <p:to>
                                        <p:strVal val="visible"/>
                                      </p:to>
                                    </p:set>
                                    <p:anim calcmode="lin" valueType="num">
                                      <p:cBhvr>
                                        <p:cTn id="18" dur="500" fill="hold"/>
                                        <p:tgtEl>
                                          <p:spTgt spid="200710"/>
                                        </p:tgtEl>
                                        <p:attrNameLst>
                                          <p:attrName>ppt_w</p:attrName>
                                        </p:attrNameLst>
                                      </p:cBhvr>
                                      <p:tavLst>
                                        <p:tav tm="0">
                                          <p:val>
                                            <p:fltVal val="0"/>
                                          </p:val>
                                        </p:tav>
                                        <p:tav tm="100000">
                                          <p:val>
                                            <p:strVal val="#ppt_w"/>
                                          </p:val>
                                        </p:tav>
                                      </p:tavLst>
                                    </p:anim>
                                    <p:anim calcmode="lin" valueType="num">
                                      <p:cBhvr>
                                        <p:cTn id="19" dur="500" fill="hold"/>
                                        <p:tgtEl>
                                          <p:spTgt spid="200710"/>
                                        </p:tgtEl>
                                        <p:attrNameLst>
                                          <p:attrName>ppt_h</p:attrName>
                                        </p:attrNameLst>
                                      </p:cBhvr>
                                      <p:tavLst>
                                        <p:tav tm="0">
                                          <p:val>
                                            <p:fltVal val="0"/>
                                          </p:val>
                                        </p:tav>
                                        <p:tav tm="100000">
                                          <p:val>
                                            <p:strVal val="#ppt_h"/>
                                          </p:val>
                                        </p:tav>
                                      </p:tavLst>
                                    </p:anim>
                                    <p:animEffect transition="in" filter="fade">
                                      <p:cBhvr>
                                        <p:cTn id="20" dur="500"/>
                                        <p:tgtEl>
                                          <p:spTgt spid="20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8" grpId="0" animBg="1"/>
      <p:bldP spid="200709" grpId="0" animBg="1"/>
      <p:bldP spid="20071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457200" y="304800"/>
            <a:ext cx="8458200" cy="838200"/>
          </a:xfrm>
        </p:spPr>
        <p:txBody>
          <a:bodyPr/>
          <a:lstStyle/>
          <a:p>
            <a:r>
              <a:rPr lang="en-US" sz="4800">
                <a:latin typeface="Times New Roman" charset="0"/>
                <a:ea typeface="ＭＳ Ｐゴシック" charset="0"/>
              </a:rPr>
              <a:t>Not only were there sit-ins. . .</a:t>
            </a:r>
          </a:p>
        </p:txBody>
      </p:sp>
      <p:sp>
        <p:nvSpPr>
          <p:cNvPr id="37890" name="Rectangle 3"/>
          <p:cNvSpPr>
            <a:spLocks noGrp="1" noChangeArrowheads="1"/>
          </p:cNvSpPr>
          <p:nvPr>
            <p:ph type="body" idx="1"/>
          </p:nvPr>
        </p:nvSpPr>
        <p:spPr>
          <a:xfrm>
            <a:off x="457200" y="1219200"/>
            <a:ext cx="8686800" cy="5638800"/>
          </a:xfrm>
        </p:spPr>
        <p:txBody>
          <a:bodyPr/>
          <a:lstStyle/>
          <a:p>
            <a:r>
              <a:rPr lang="en-US" sz="5900">
                <a:latin typeface="Arial" charset="0"/>
                <a:ea typeface="ＭＳ Ｐゴシック" charset="0"/>
              </a:rPr>
              <a:t>Swim-ins (beaches, pools)</a:t>
            </a:r>
          </a:p>
          <a:p>
            <a:r>
              <a:rPr lang="en-US" sz="5900">
                <a:latin typeface="Arial" charset="0"/>
                <a:ea typeface="ＭＳ Ｐゴシック" charset="0"/>
              </a:rPr>
              <a:t>Kneel-ins (churches)</a:t>
            </a:r>
          </a:p>
          <a:p>
            <a:r>
              <a:rPr lang="en-US" sz="5900">
                <a:latin typeface="Arial" charset="0"/>
                <a:ea typeface="ＭＳ Ｐゴシック" charset="0"/>
              </a:rPr>
              <a:t>Drive-ins (at motels)</a:t>
            </a:r>
          </a:p>
          <a:p>
            <a:r>
              <a:rPr lang="en-US" sz="5900">
                <a:latin typeface="Arial" charset="0"/>
                <a:ea typeface="ＭＳ Ｐゴシック" charset="0"/>
              </a:rPr>
              <a:t>Study-ins (universities)</a:t>
            </a:r>
          </a:p>
        </p:txBody>
      </p:sp>
    </p:spTree>
    <p:extLst>
      <p:ext uri="{BB962C8B-B14F-4D97-AF65-F5344CB8AC3E}">
        <p14:creationId xmlns:p14="http://schemas.microsoft.com/office/powerpoint/2010/main" val="35654892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304800" y="0"/>
            <a:ext cx="8610600" cy="1143000"/>
          </a:xfrm>
        </p:spPr>
        <p:txBody>
          <a:bodyPr/>
          <a:lstStyle/>
          <a:p>
            <a:r>
              <a:rPr lang="en-US">
                <a:latin typeface="Times New Roman" charset="0"/>
                <a:ea typeface="ＭＳ Ｐゴシック" charset="0"/>
              </a:rPr>
              <a:t>Swim-In</a:t>
            </a:r>
          </a:p>
        </p:txBody>
      </p:sp>
      <p:pic>
        <p:nvPicPr>
          <p:cNvPr id="39938" name="Picture 4" descr="stau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06463"/>
            <a:ext cx="6553200" cy="570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7137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381000" y="228600"/>
            <a:ext cx="8534400" cy="914400"/>
          </a:xfrm>
        </p:spPr>
        <p:txBody>
          <a:bodyPr/>
          <a:lstStyle/>
          <a:p>
            <a:r>
              <a:rPr lang="en-US" sz="4000">
                <a:latin typeface="Times New Roman" charset="0"/>
                <a:ea typeface="ＭＳ Ｐゴシック" charset="0"/>
              </a:rPr>
              <a:t>St. Augustine, Florida 1964 Swim In</a:t>
            </a:r>
          </a:p>
        </p:txBody>
      </p:sp>
      <p:pic>
        <p:nvPicPr>
          <p:cNvPr id="40962" name="Picture 4" descr="stau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371600"/>
            <a:ext cx="42656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9257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a:solidFill>
                <a:srgbClr val="000000"/>
              </a:solidFill>
              <a:latin typeface="Times New Roman" charset="0"/>
              <a:ea typeface="ＭＳ Ｐゴシック" charset="0"/>
              <a:cs typeface="ＭＳ Ｐゴシック" charset="0"/>
            </a:endParaRPr>
          </a:p>
        </p:txBody>
      </p:sp>
      <p:sp>
        <p:nvSpPr>
          <p:cNvPr id="2027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a:solidFill>
                <a:srgbClr val="000000"/>
              </a:solidFill>
              <a:latin typeface="Times New Roman" charset="0"/>
              <a:ea typeface="ＭＳ Ｐゴシック" charset="0"/>
              <a:cs typeface="ＭＳ Ｐゴシック" charset="0"/>
            </a:endParaRPr>
          </a:p>
        </p:txBody>
      </p:sp>
      <p:sp>
        <p:nvSpPr>
          <p:cNvPr id="202756" name="Rectangle 4"/>
          <p:cNvSpPr>
            <a:spLocks noGrp="1" noChangeArrowheads="1"/>
          </p:cNvSpPr>
          <p:nvPr>
            <p:ph type="title"/>
          </p:nvPr>
        </p:nvSpPr>
        <p:spPr>
          <a:xfrm>
            <a:off x="1143000" y="0"/>
            <a:ext cx="7772400" cy="990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defRPr/>
            </a:pPr>
            <a:r>
              <a:rPr lang="en-US" smtClean="0">
                <a:cs typeface="+mj-cs"/>
              </a:rPr>
              <a:t>Moving Slowly on Civil Rights</a:t>
            </a:r>
          </a:p>
        </p:txBody>
      </p:sp>
      <p:sp>
        <p:nvSpPr>
          <p:cNvPr id="202757" name="Rectangle 5"/>
          <p:cNvSpPr>
            <a:spLocks noGrp="1" noChangeArrowheads="1"/>
          </p:cNvSpPr>
          <p:nvPr>
            <p:ph type="body" idx="1"/>
          </p:nvPr>
        </p:nvSpPr>
        <p:spPr>
          <a:xfrm>
            <a:off x="838200" y="914400"/>
            <a:ext cx="8305800" cy="5943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defRPr/>
            </a:pPr>
            <a:r>
              <a:rPr lang="en-US" smtClean="0">
                <a:cs typeface="+mn-cs"/>
              </a:rPr>
              <a:t>JFK campaigned for civil rights, but his fear of alienating southern Democrats forced a retreat:</a:t>
            </a:r>
          </a:p>
          <a:p>
            <a:pPr lvl="1">
              <a:lnSpc>
                <a:spcPct val="90000"/>
              </a:lnSpc>
              <a:defRPr/>
            </a:pPr>
            <a:r>
              <a:rPr lang="en-US" smtClean="0"/>
              <a:t>JFK deferred to Congress &amp; sent his brother, Attorney Gen RFK, to help blacks in the South</a:t>
            </a:r>
          </a:p>
          <a:p>
            <a:pPr lvl="1">
              <a:lnSpc>
                <a:spcPct val="90000"/>
              </a:lnSpc>
              <a:defRPr/>
            </a:pPr>
            <a:r>
              <a:rPr lang="en-US" smtClean="0"/>
              <a:t>The Justice Dept helped with voting rights lawsuits, but the FBI could not protect civil rights activists in the South </a:t>
            </a:r>
          </a:p>
        </p:txBody>
      </p:sp>
    </p:spTree>
    <p:extLst>
      <p:ext uri="{BB962C8B-B14F-4D97-AF65-F5344CB8AC3E}">
        <p14:creationId xmlns:p14="http://schemas.microsoft.com/office/powerpoint/2010/main" val="18561244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1143000" y="0"/>
            <a:ext cx="7772400" cy="914400"/>
          </a:xfrm>
        </p:spPr>
        <p:txBody>
          <a:bodyPr/>
          <a:lstStyle/>
          <a:p>
            <a:r>
              <a:rPr lang="en-US">
                <a:latin typeface="Times New Roman" charset="0"/>
                <a:ea typeface="ＭＳ Ｐゴシック" charset="0"/>
              </a:rPr>
              <a:t>Moving Slowly on Civil Rights</a:t>
            </a:r>
          </a:p>
        </p:txBody>
      </p:sp>
      <p:sp>
        <p:nvSpPr>
          <p:cNvPr id="204803" name="Rectangle 3"/>
          <p:cNvSpPr>
            <a:spLocks noGrp="1" noChangeArrowheads="1"/>
          </p:cNvSpPr>
          <p:nvPr>
            <p:ph type="body" idx="1"/>
          </p:nvPr>
        </p:nvSpPr>
        <p:spPr>
          <a:xfrm>
            <a:off x="838200" y="838200"/>
            <a:ext cx="8305800" cy="6019800"/>
          </a:xfrm>
        </p:spPr>
        <p:txBody>
          <a:bodyPr/>
          <a:lstStyle/>
          <a:p>
            <a:pPr>
              <a:defRPr/>
            </a:pPr>
            <a:r>
              <a:rPr lang="en-US" smtClean="0">
                <a:cs typeface="+mn-cs"/>
              </a:rPr>
              <a:t>Civil Rights leaders refused to wait for JFK &amp; the gov</a:t>
            </a:r>
            <a:r>
              <a:rPr lang="ja-JP" altLang="en-US" smtClean="0">
                <a:latin typeface="Arial"/>
                <a:cs typeface="+mn-cs"/>
              </a:rPr>
              <a:t>’</a:t>
            </a:r>
            <a:r>
              <a:rPr lang="en-US" smtClean="0">
                <a:cs typeface="+mn-cs"/>
              </a:rPr>
              <a:t>t to respond</a:t>
            </a:r>
          </a:p>
          <a:p>
            <a:pPr lvl="1">
              <a:defRPr/>
            </a:pPr>
            <a:r>
              <a:rPr lang="en-US" smtClean="0"/>
              <a:t>Congress of Racial Equality led a </a:t>
            </a:r>
            <a:r>
              <a:rPr lang="en-US" u="sng" smtClean="0">
                <a:effectLst>
                  <a:outerShdw blurRad="38100" dist="38100" dir="2700000" algn="tl">
                    <a:srgbClr val="DDDDDD"/>
                  </a:outerShdw>
                </a:effectLst>
              </a:rPr>
              <a:t>freedom ride</a:t>
            </a:r>
            <a:r>
              <a:rPr lang="en-US" smtClean="0"/>
              <a:t> in 1961 to protest segregated buses</a:t>
            </a:r>
          </a:p>
          <a:p>
            <a:pPr lvl="1">
              <a:defRPr/>
            </a:pPr>
            <a:r>
              <a:rPr lang="en-US" smtClean="0"/>
              <a:t>Activists attempted to break a ban on black enrollment at Ole Miss &amp; University of Alabama </a:t>
            </a:r>
          </a:p>
        </p:txBody>
      </p:sp>
    </p:spTree>
    <p:extLst>
      <p:ext uri="{BB962C8B-B14F-4D97-AF65-F5344CB8AC3E}">
        <p14:creationId xmlns:p14="http://schemas.microsoft.com/office/powerpoint/2010/main" val="3481734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7" name="Rectangle 5"/>
          <p:cNvSpPr>
            <a:spLocks noGrp="1" noChangeArrowheads="1"/>
          </p:cNvSpPr>
          <p:nvPr>
            <p:ph type="title"/>
          </p:nvPr>
        </p:nvSpPr>
        <p:spPr>
          <a:xfrm>
            <a:off x="931863" y="96838"/>
            <a:ext cx="7373937" cy="1122362"/>
          </a:xfrm>
        </p:spPr>
        <p:txBody>
          <a:bodyPr/>
          <a:lstStyle/>
          <a:p>
            <a:pPr eaLnBrk="1" hangingPunct="1">
              <a:lnSpc>
                <a:spcPct val="90000"/>
              </a:lnSpc>
              <a:defRPr/>
            </a:pPr>
            <a:r>
              <a:rPr lang="en-US" sz="2000" dirty="0" smtClean="0">
                <a:solidFill>
                  <a:schemeClr val="tx1"/>
                </a:solidFill>
                <a:cs typeface="+mj-cs"/>
              </a:rPr>
              <a:t>Discuss </a:t>
            </a:r>
            <a:r>
              <a:rPr lang="en-US" sz="2000" dirty="0" smtClean="0">
                <a:solidFill>
                  <a:schemeClr val="tx1"/>
                </a:solidFill>
                <a:cs typeface="+mj-cs"/>
              </a:rPr>
              <a:t>how the civil rights movement evolved during the 1950s and 1960s and explain each of the three developments.</a:t>
            </a:r>
          </a:p>
        </p:txBody>
      </p:sp>
      <p:grpSp>
        <p:nvGrpSpPr>
          <p:cNvPr id="428107" name="Group 75"/>
          <p:cNvGrpSpPr>
            <a:grpSpLocks/>
          </p:cNvGrpSpPr>
          <p:nvPr/>
        </p:nvGrpSpPr>
        <p:grpSpPr bwMode="auto">
          <a:xfrm>
            <a:off x="762000" y="3095625"/>
            <a:ext cx="8001000" cy="3305175"/>
            <a:chOff x="480" y="1950"/>
            <a:chExt cx="5040" cy="2082"/>
          </a:xfrm>
        </p:grpSpPr>
        <p:grpSp>
          <p:nvGrpSpPr>
            <p:cNvPr id="7176" name="Group 49"/>
            <p:cNvGrpSpPr>
              <a:grpSpLocks/>
            </p:cNvGrpSpPr>
            <p:nvPr/>
          </p:nvGrpSpPr>
          <p:grpSpPr bwMode="auto">
            <a:xfrm>
              <a:off x="2014" y="2463"/>
              <a:ext cx="1096" cy="986"/>
              <a:chOff x="5220" y="5040"/>
              <a:chExt cx="1800" cy="1620"/>
            </a:xfrm>
          </p:grpSpPr>
          <p:sp>
            <p:nvSpPr>
              <p:cNvPr id="428083" name="Text Box 51"/>
              <p:cNvSpPr txBox="1">
                <a:spLocks noChangeArrowheads="1"/>
              </p:cNvSpPr>
              <p:nvPr/>
            </p:nvSpPr>
            <p:spPr bwMode="auto">
              <a:xfrm>
                <a:off x="5220" y="5221"/>
                <a:ext cx="1800" cy="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ctr" defTabSz="914400" fontAlgn="base">
                  <a:spcBef>
                    <a:spcPct val="0"/>
                  </a:spcBef>
                  <a:spcAft>
                    <a:spcPct val="0"/>
                  </a:spcAft>
                  <a:defRPr/>
                </a:pPr>
                <a:r>
                  <a:rPr lang="en-US" b="1">
                    <a:solidFill>
                      <a:srgbClr val="E7E6CE"/>
                    </a:solidFill>
                    <a:effectLst>
                      <a:outerShdw blurRad="38100" dist="38100" dir="2700000" algn="tl">
                        <a:srgbClr val="000000"/>
                      </a:outerShdw>
                    </a:effectLst>
                    <a:latin typeface="Arial" charset="0"/>
                    <a:ea typeface="ＭＳ Ｐゴシック" charset="0"/>
                    <a:cs typeface="Times New Roman" charset="0"/>
                  </a:rPr>
                  <a:t>Civil Rights</a:t>
                </a:r>
                <a:endParaRPr lang="en-US">
                  <a:solidFill>
                    <a:srgbClr val="E7E6CE"/>
                  </a:solidFill>
                  <a:latin typeface="Arial" charset="0"/>
                  <a:ea typeface="ＭＳ Ｐゴシック" charset="0"/>
                  <a:cs typeface="ＭＳ Ｐゴシック" charset="0"/>
                </a:endParaRPr>
              </a:p>
              <a:p>
                <a:pPr algn="ctr" defTabSz="914400" eaLnBrk="0" fontAlgn="base" hangingPunct="0">
                  <a:spcBef>
                    <a:spcPct val="0"/>
                  </a:spcBef>
                  <a:spcAft>
                    <a:spcPct val="0"/>
                  </a:spcAft>
                  <a:defRPr/>
                </a:pPr>
                <a:r>
                  <a:rPr lang="en-US" b="1">
                    <a:solidFill>
                      <a:srgbClr val="E7E6CE"/>
                    </a:solidFill>
                    <a:effectLst>
                      <a:outerShdw blurRad="38100" dist="38100" dir="2700000" algn="tl">
                        <a:srgbClr val="000000"/>
                      </a:outerShdw>
                    </a:effectLst>
                    <a:latin typeface="Arial" charset="0"/>
                    <a:ea typeface="ＭＳ Ｐゴシック" charset="0"/>
                    <a:cs typeface="Times New Roman" charset="0"/>
                  </a:rPr>
                  <a:t>for </a:t>
                </a:r>
                <a:endParaRPr lang="en-US">
                  <a:solidFill>
                    <a:srgbClr val="E7E6CE"/>
                  </a:solidFill>
                  <a:latin typeface="Arial" charset="0"/>
                  <a:ea typeface="ＭＳ Ｐゴシック" charset="0"/>
                  <a:cs typeface="ＭＳ Ｐゴシック" charset="0"/>
                </a:endParaRPr>
              </a:p>
              <a:p>
                <a:pPr algn="ctr" defTabSz="914400" eaLnBrk="0" fontAlgn="base" hangingPunct="0">
                  <a:spcBef>
                    <a:spcPct val="0"/>
                  </a:spcBef>
                  <a:spcAft>
                    <a:spcPct val="0"/>
                  </a:spcAft>
                  <a:defRPr/>
                </a:pPr>
                <a:r>
                  <a:rPr lang="en-US" b="1">
                    <a:solidFill>
                      <a:srgbClr val="E7E6CE"/>
                    </a:solidFill>
                    <a:effectLst>
                      <a:outerShdw blurRad="38100" dist="38100" dir="2700000" algn="tl">
                        <a:srgbClr val="000000"/>
                      </a:outerShdw>
                    </a:effectLst>
                    <a:latin typeface="Arial" charset="0"/>
                    <a:ea typeface="ＭＳ Ｐゴシック" charset="0"/>
                    <a:cs typeface="Times New Roman" charset="0"/>
                  </a:rPr>
                  <a:t>African Americans</a:t>
                </a:r>
                <a:endParaRPr lang="en-US">
                  <a:solidFill>
                    <a:srgbClr val="E7E6CE"/>
                  </a:solidFill>
                  <a:latin typeface="Arial" charset="0"/>
                  <a:ea typeface="ＭＳ Ｐゴシック" charset="0"/>
                  <a:cs typeface="ＭＳ Ｐゴシック" charset="0"/>
                </a:endParaRPr>
              </a:p>
            </p:txBody>
          </p:sp>
          <p:sp>
            <p:nvSpPr>
              <p:cNvPr id="7197" name="Oval 50"/>
              <p:cNvSpPr>
                <a:spLocks noChangeArrowheads="1"/>
              </p:cNvSpPr>
              <p:nvPr/>
            </p:nvSpPr>
            <p:spPr bwMode="auto">
              <a:xfrm>
                <a:off x="5220" y="5040"/>
                <a:ext cx="1800" cy="162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mtClean="0">
                  <a:solidFill>
                    <a:srgbClr val="E7E6CE"/>
                  </a:solidFill>
                  <a:latin typeface="Arial" charset="0"/>
                  <a:ea typeface="ＭＳ Ｐゴシック" charset="0"/>
                  <a:cs typeface="ＭＳ Ｐゴシック" charset="0"/>
                </a:endParaRPr>
              </a:p>
            </p:txBody>
          </p:sp>
        </p:grpSp>
        <p:sp>
          <p:nvSpPr>
            <p:cNvPr id="7177" name="Line 48"/>
            <p:cNvSpPr>
              <a:spLocks noChangeShapeType="1"/>
            </p:cNvSpPr>
            <p:nvPr/>
          </p:nvSpPr>
          <p:spPr bwMode="auto">
            <a:xfrm>
              <a:off x="1357" y="2975"/>
              <a:ext cx="0" cy="5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E7E6CE"/>
                </a:solidFill>
                <a:latin typeface="Arial" charset="0"/>
                <a:ea typeface="ＭＳ Ｐゴシック" charset="0"/>
                <a:cs typeface="ＭＳ Ｐゴシック" charset="0"/>
              </a:endParaRPr>
            </a:p>
          </p:txBody>
        </p:sp>
        <p:sp>
          <p:nvSpPr>
            <p:cNvPr id="7178" name="Text Box 47"/>
            <p:cNvSpPr txBox="1">
              <a:spLocks noChangeArrowheads="1"/>
            </p:cNvSpPr>
            <p:nvPr/>
          </p:nvSpPr>
          <p:spPr bwMode="auto">
            <a:xfrm>
              <a:off x="590" y="2719"/>
              <a:ext cx="1314" cy="436"/>
            </a:xfrm>
            <a:prstGeom prst="rect">
              <a:avLst/>
            </a:prstGeom>
            <a:solidFill>
              <a:srgbClr val="FFFFFF"/>
            </a:solidFill>
            <a:ln w="12700">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600" b="1" smtClean="0">
                  <a:solidFill>
                    <a:srgbClr val="3E456A"/>
                  </a:solidFill>
                  <a:cs typeface="Times New Roman" charset="0"/>
                </a:rPr>
                <a:t>Development:</a:t>
              </a:r>
              <a:endParaRPr lang="en-US" sz="1600" smtClean="0">
                <a:solidFill>
                  <a:srgbClr val="3E456A"/>
                </a:solidFill>
              </a:endParaRPr>
            </a:p>
            <a:p>
              <a:pPr algn="ctr" defTabSz="914400" fontAlgn="base">
                <a:spcBef>
                  <a:spcPct val="0"/>
                </a:spcBef>
                <a:spcAft>
                  <a:spcPct val="0"/>
                </a:spcAft>
              </a:pPr>
              <a:r>
                <a:rPr lang="en-US" sz="1600" smtClean="0">
                  <a:solidFill>
                    <a:srgbClr val="3E456A"/>
                  </a:solidFill>
                  <a:cs typeface="Times New Roman" charset="0"/>
                </a:rPr>
                <a:t>Warren Court</a:t>
              </a:r>
              <a:endParaRPr lang="en-US" sz="1600" smtClean="0">
                <a:solidFill>
                  <a:srgbClr val="3E456A"/>
                </a:solidFill>
              </a:endParaRPr>
            </a:p>
          </p:txBody>
        </p:sp>
        <p:sp>
          <p:nvSpPr>
            <p:cNvPr id="7179" name="Text Box 46"/>
            <p:cNvSpPr txBox="1">
              <a:spLocks noChangeArrowheads="1"/>
            </p:cNvSpPr>
            <p:nvPr/>
          </p:nvSpPr>
          <p:spPr bwMode="auto">
            <a:xfrm>
              <a:off x="699" y="3375"/>
              <a:ext cx="1315"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600" i="1" u="sng" smtClean="0">
                  <a:solidFill>
                    <a:srgbClr val="E7E6CE"/>
                  </a:solidFill>
                  <a:cs typeface="Times New Roman" charset="0"/>
                </a:rPr>
                <a:t>Brown v. Board of Education</a:t>
              </a:r>
              <a:endParaRPr lang="en-US" sz="1600" smtClean="0">
                <a:solidFill>
                  <a:srgbClr val="E7E6CE"/>
                </a:solidFill>
              </a:endParaRPr>
            </a:p>
          </p:txBody>
        </p:sp>
        <p:sp>
          <p:nvSpPr>
            <p:cNvPr id="7180" name="Line 45"/>
            <p:cNvSpPr>
              <a:spLocks noChangeShapeType="1"/>
            </p:cNvSpPr>
            <p:nvPr/>
          </p:nvSpPr>
          <p:spPr bwMode="auto">
            <a:xfrm flipH="1">
              <a:off x="3329" y="2975"/>
              <a:ext cx="328" cy="6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E7E6CE"/>
                </a:solidFill>
                <a:latin typeface="Arial" charset="0"/>
                <a:ea typeface="ＭＳ Ｐゴシック" charset="0"/>
                <a:cs typeface="ＭＳ Ｐゴシック" charset="0"/>
              </a:endParaRPr>
            </a:p>
          </p:txBody>
        </p:sp>
        <p:sp>
          <p:nvSpPr>
            <p:cNvPr id="7181" name="Text Box 44"/>
            <p:cNvSpPr txBox="1">
              <a:spLocks noChangeArrowheads="1"/>
            </p:cNvSpPr>
            <p:nvPr/>
          </p:nvSpPr>
          <p:spPr bwMode="auto">
            <a:xfrm>
              <a:off x="2671" y="3594"/>
              <a:ext cx="1315"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600" u="sng" smtClean="0">
                  <a:solidFill>
                    <a:srgbClr val="E7E6CE"/>
                  </a:solidFill>
                  <a:cs typeface="Times New Roman" charset="0"/>
                </a:rPr>
                <a:t>Civil Rights Act of 1964</a:t>
              </a:r>
              <a:endParaRPr lang="en-US" sz="1600" smtClean="0">
                <a:solidFill>
                  <a:srgbClr val="E7E6CE"/>
                </a:solidFill>
              </a:endParaRPr>
            </a:p>
          </p:txBody>
        </p:sp>
        <p:sp>
          <p:nvSpPr>
            <p:cNvPr id="7182" name="Line 43"/>
            <p:cNvSpPr>
              <a:spLocks noChangeShapeType="1"/>
            </p:cNvSpPr>
            <p:nvPr/>
          </p:nvSpPr>
          <p:spPr bwMode="auto">
            <a:xfrm>
              <a:off x="3877" y="2565"/>
              <a:ext cx="0" cy="21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E7E6CE"/>
                </a:solidFill>
                <a:latin typeface="Arial" charset="0"/>
                <a:ea typeface="ＭＳ Ｐゴシック" charset="0"/>
                <a:cs typeface="ＭＳ Ｐゴシック" charset="0"/>
              </a:endParaRPr>
            </a:p>
          </p:txBody>
        </p:sp>
        <p:sp>
          <p:nvSpPr>
            <p:cNvPr id="7183" name="Line 42"/>
            <p:cNvSpPr>
              <a:spLocks noChangeShapeType="1"/>
            </p:cNvSpPr>
            <p:nvPr/>
          </p:nvSpPr>
          <p:spPr bwMode="auto">
            <a:xfrm>
              <a:off x="3877" y="2975"/>
              <a:ext cx="766" cy="5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E7E6CE"/>
                </a:solidFill>
                <a:latin typeface="Arial" charset="0"/>
                <a:ea typeface="ＭＳ Ｐゴシック" charset="0"/>
                <a:cs typeface="ＭＳ Ｐゴシック" charset="0"/>
              </a:endParaRPr>
            </a:p>
          </p:txBody>
        </p:sp>
        <p:sp>
          <p:nvSpPr>
            <p:cNvPr id="7184" name="Text Box 41"/>
            <p:cNvSpPr txBox="1">
              <a:spLocks noChangeArrowheads="1"/>
            </p:cNvSpPr>
            <p:nvPr/>
          </p:nvSpPr>
          <p:spPr bwMode="auto">
            <a:xfrm>
              <a:off x="4205" y="3484"/>
              <a:ext cx="1315"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600" u="sng" smtClean="0">
                  <a:solidFill>
                    <a:srgbClr val="E7E6CE"/>
                  </a:solidFill>
                  <a:cs typeface="Times New Roman" charset="0"/>
                </a:rPr>
                <a:t>Voting Rights Act of 1965</a:t>
              </a:r>
              <a:endParaRPr lang="en-US" sz="1600" smtClean="0">
                <a:solidFill>
                  <a:srgbClr val="E7E6CE"/>
                </a:solidFill>
              </a:endParaRPr>
            </a:p>
          </p:txBody>
        </p:sp>
        <p:sp>
          <p:nvSpPr>
            <p:cNvPr id="7185" name="Text Box 40"/>
            <p:cNvSpPr txBox="1">
              <a:spLocks noChangeArrowheads="1"/>
            </p:cNvSpPr>
            <p:nvPr/>
          </p:nvSpPr>
          <p:spPr bwMode="auto">
            <a:xfrm>
              <a:off x="3329" y="2353"/>
              <a:ext cx="131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600" u="sng" smtClean="0">
                  <a:solidFill>
                    <a:srgbClr val="E7E6CE"/>
                  </a:solidFill>
                  <a:cs typeface="Times New Roman" charset="0"/>
                </a:rPr>
                <a:t>24</a:t>
              </a:r>
              <a:r>
                <a:rPr lang="en-US" sz="1600" u="sng" baseline="30000" smtClean="0">
                  <a:solidFill>
                    <a:srgbClr val="E7E6CE"/>
                  </a:solidFill>
                  <a:cs typeface="Times New Roman" charset="0"/>
                </a:rPr>
                <a:t>th</a:t>
              </a:r>
              <a:r>
                <a:rPr lang="en-US" sz="1600" u="sng" smtClean="0">
                  <a:solidFill>
                    <a:srgbClr val="E7E6CE"/>
                  </a:solidFill>
                  <a:cs typeface="Times New Roman" charset="0"/>
                </a:rPr>
                <a:t> Amendment</a:t>
              </a:r>
              <a:endParaRPr lang="en-US" sz="1600" smtClean="0">
                <a:solidFill>
                  <a:srgbClr val="E7E6CE"/>
                </a:solidFill>
              </a:endParaRPr>
            </a:p>
          </p:txBody>
        </p:sp>
        <p:grpSp>
          <p:nvGrpSpPr>
            <p:cNvPr id="7186" name="Group 37"/>
            <p:cNvGrpSpPr>
              <a:grpSpLocks/>
            </p:cNvGrpSpPr>
            <p:nvPr/>
          </p:nvGrpSpPr>
          <p:grpSpPr bwMode="auto">
            <a:xfrm>
              <a:off x="1904" y="2912"/>
              <a:ext cx="1315" cy="24"/>
              <a:chOff x="4320" y="12240"/>
              <a:chExt cx="2160" cy="40"/>
            </a:xfrm>
          </p:grpSpPr>
          <p:sp>
            <p:nvSpPr>
              <p:cNvPr id="7194" name="Line 39"/>
              <p:cNvSpPr>
                <a:spLocks noChangeShapeType="1"/>
              </p:cNvSpPr>
              <p:nvPr/>
            </p:nvSpPr>
            <p:spPr bwMode="auto">
              <a:xfrm flipH="1">
                <a:off x="6300" y="12240"/>
                <a:ext cx="18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E7E6CE"/>
                  </a:solidFill>
                  <a:latin typeface="Arial" charset="0"/>
                  <a:ea typeface="ＭＳ Ｐゴシック" charset="0"/>
                  <a:cs typeface="ＭＳ Ｐゴシック" charset="0"/>
                </a:endParaRPr>
              </a:p>
            </p:txBody>
          </p:sp>
          <p:sp>
            <p:nvSpPr>
              <p:cNvPr id="7195" name="Line 38"/>
              <p:cNvSpPr>
                <a:spLocks noChangeShapeType="1"/>
              </p:cNvSpPr>
              <p:nvPr/>
            </p:nvSpPr>
            <p:spPr bwMode="auto">
              <a:xfrm flipH="1">
                <a:off x="4320" y="12280"/>
                <a:ext cx="18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E7E6CE"/>
                  </a:solidFill>
                  <a:latin typeface="Arial" charset="0"/>
                  <a:ea typeface="ＭＳ Ｐゴシック" charset="0"/>
                  <a:cs typeface="ＭＳ Ｐゴシック" charset="0"/>
                </a:endParaRPr>
              </a:p>
            </p:txBody>
          </p:sp>
        </p:grpSp>
        <p:sp>
          <p:nvSpPr>
            <p:cNvPr id="7187" name="Text Box 36"/>
            <p:cNvSpPr txBox="1">
              <a:spLocks noChangeArrowheads="1"/>
            </p:cNvSpPr>
            <p:nvPr/>
          </p:nvSpPr>
          <p:spPr bwMode="auto">
            <a:xfrm>
              <a:off x="3219" y="2673"/>
              <a:ext cx="1424" cy="484"/>
            </a:xfrm>
            <a:prstGeom prst="rect">
              <a:avLst/>
            </a:prstGeom>
            <a:solidFill>
              <a:srgbClr val="FFFFFF"/>
            </a:solidFill>
            <a:ln w="12700">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600" b="1" smtClean="0">
                  <a:solidFill>
                    <a:srgbClr val="3E456A"/>
                  </a:solidFill>
                  <a:cs typeface="Times New Roman" charset="0"/>
                </a:rPr>
                <a:t>Development:  </a:t>
              </a:r>
              <a:endParaRPr lang="en-US" sz="1600" smtClean="0">
                <a:solidFill>
                  <a:srgbClr val="3E456A"/>
                </a:solidFill>
              </a:endParaRPr>
            </a:p>
            <a:p>
              <a:pPr algn="ctr" defTabSz="914400" fontAlgn="base">
                <a:spcBef>
                  <a:spcPct val="0"/>
                </a:spcBef>
                <a:spcAft>
                  <a:spcPct val="0"/>
                </a:spcAft>
              </a:pPr>
              <a:r>
                <a:rPr lang="en-US" sz="1600" smtClean="0">
                  <a:solidFill>
                    <a:srgbClr val="3E456A"/>
                  </a:solidFill>
                  <a:cs typeface="Times New Roman" charset="0"/>
                </a:rPr>
                <a:t>Johnson Presidency</a:t>
              </a:r>
              <a:endParaRPr lang="en-US" sz="1600" smtClean="0">
                <a:solidFill>
                  <a:srgbClr val="3E456A"/>
                </a:solidFill>
              </a:endParaRPr>
            </a:p>
          </p:txBody>
        </p:sp>
        <p:sp>
          <p:nvSpPr>
            <p:cNvPr id="7188" name="Line 35"/>
            <p:cNvSpPr>
              <a:spLocks noChangeShapeType="1"/>
            </p:cNvSpPr>
            <p:nvPr/>
          </p:nvSpPr>
          <p:spPr bwMode="auto">
            <a:xfrm rot="5400000" flipH="1" flipV="1">
              <a:off x="2397" y="2299"/>
              <a:ext cx="329"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E7E6CE"/>
                </a:solidFill>
                <a:latin typeface="Arial" charset="0"/>
                <a:ea typeface="ＭＳ Ｐゴシック" charset="0"/>
                <a:cs typeface="ＭＳ Ｐゴシック" charset="0"/>
              </a:endParaRPr>
            </a:p>
          </p:txBody>
        </p:sp>
        <p:sp>
          <p:nvSpPr>
            <p:cNvPr id="7189" name="Text Box 34"/>
            <p:cNvSpPr txBox="1">
              <a:spLocks noChangeArrowheads="1"/>
            </p:cNvSpPr>
            <p:nvPr/>
          </p:nvSpPr>
          <p:spPr bwMode="auto">
            <a:xfrm>
              <a:off x="1904" y="1950"/>
              <a:ext cx="1315" cy="377"/>
            </a:xfrm>
            <a:prstGeom prst="rect">
              <a:avLst/>
            </a:prstGeom>
            <a:solidFill>
              <a:srgbClr val="FFFFFF"/>
            </a:solidFill>
            <a:ln w="12700">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600" b="1" smtClean="0">
                  <a:solidFill>
                    <a:srgbClr val="3E456A"/>
                  </a:solidFill>
                  <a:cs typeface="Times New Roman" charset="0"/>
                </a:rPr>
                <a:t>Development:</a:t>
              </a:r>
            </a:p>
            <a:p>
              <a:pPr algn="ctr" defTabSz="914400" eaLnBrk="1" fontAlgn="base" hangingPunct="1">
                <a:spcBef>
                  <a:spcPct val="0"/>
                </a:spcBef>
                <a:spcAft>
                  <a:spcPct val="0"/>
                </a:spcAft>
              </a:pPr>
              <a:r>
                <a:rPr lang="en-US" sz="1600" smtClean="0">
                  <a:solidFill>
                    <a:srgbClr val="3E456A"/>
                  </a:solidFill>
                  <a:cs typeface="Times New Roman" charset="0"/>
                </a:rPr>
                <a:t>Protests</a:t>
              </a:r>
              <a:endParaRPr lang="en-US" sz="1600" smtClean="0">
                <a:solidFill>
                  <a:srgbClr val="3E456A"/>
                </a:solidFill>
              </a:endParaRPr>
            </a:p>
          </p:txBody>
        </p:sp>
        <p:sp>
          <p:nvSpPr>
            <p:cNvPr id="7190" name="Line 33"/>
            <p:cNvSpPr>
              <a:spLocks noChangeShapeType="1"/>
            </p:cNvSpPr>
            <p:nvPr/>
          </p:nvSpPr>
          <p:spPr bwMode="auto">
            <a:xfrm flipH="1">
              <a:off x="3219" y="2218"/>
              <a:ext cx="219"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E7E6CE"/>
                </a:solidFill>
                <a:latin typeface="Arial" charset="0"/>
                <a:ea typeface="ＭＳ Ｐゴシック" charset="0"/>
                <a:cs typeface="ＭＳ Ｐゴシック" charset="0"/>
              </a:endParaRPr>
            </a:p>
          </p:txBody>
        </p:sp>
        <p:sp>
          <p:nvSpPr>
            <p:cNvPr id="7191" name="Text Box 32"/>
            <p:cNvSpPr txBox="1">
              <a:spLocks noChangeArrowheads="1"/>
            </p:cNvSpPr>
            <p:nvPr/>
          </p:nvSpPr>
          <p:spPr bwMode="auto">
            <a:xfrm>
              <a:off x="480" y="1999"/>
              <a:ext cx="1315"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600" u="sng" smtClean="0">
                  <a:solidFill>
                    <a:srgbClr val="E7E6CE"/>
                  </a:solidFill>
                  <a:cs typeface="Times New Roman" charset="0"/>
                </a:rPr>
                <a:t>Montgomery Bus Boycott</a:t>
              </a:r>
              <a:endParaRPr lang="en-US" sz="1600" smtClean="0">
                <a:solidFill>
                  <a:srgbClr val="E7E6CE"/>
                </a:solidFill>
              </a:endParaRPr>
            </a:p>
          </p:txBody>
        </p:sp>
        <p:sp>
          <p:nvSpPr>
            <p:cNvPr id="7192" name="Line 31"/>
            <p:cNvSpPr>
              <a:spLocks noChangeShapeType="1"/>
            </p:cNvSpPr>
            <p:nvPr/>
          </p:nvSpPr>
          <p:spPr bwMode="auto">
            <a:xfrm flipH="1">
              <a:off x="1576" y="2218"/>
              <a:ext cx="32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E7E6CE"/>
                </a:solidFill>
                <a:latin typeface="Arial" charset="0"/>
                <a:ea typeface="ＭＳ Ｐゴシック" charset="0"/>
                <a:cs typeface="ＭＳ Ｐゴシック" charset="0"/>
              </a:endParaRPr>
            </a:p>
          </p:txBody>
        </p:sp>
        <p:sp>
          <p:nvSpPr>
            <p:cNvPr id="7193" name="Text Box 30"/>
            <p:cNvSpPr txBox="1">
              <a:spLocks noChangeArrowheads="1"/>
            </p:cNvSpPr>
            <p:nvPr/>
          </p:nvSpPr>
          <p:spPr bwMode="auto">
            <a:xfrm>
              <a:off x="3329" y="2024"/>
              <a:ext cx="548"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600" u="sng" smtClean="0">
                  <a:solidFill>
                    <a:srgbClr val="E7E6CE"/>
                  </a:solidFill>
                  <a:cs typeface="Times New Roman" charset="0"/>
                </a:rPr>
                <a:t>sit-ins</a:t>
              </a:r>
              <a:endParaRPr lang="en-US" sz="1600" smtClean="0">
                <a:solidFill>
                  <a:srgbClr val="E7E6CE"/>
                </a:solidFill>
              </a:endParaRPr>
            </a:p>
          </p:txBody>
        </p:sp>
      </p:grpSp>
      <p:sp>
        <p:nvSpPr>
          <p:cNvPr id="428084" name="Rectangle 52"/>
          <p:cNvSpPr>
            <a:spLocks noChangeArrowheads="1"/>
          </p:cNvSpPr>
          <p:nvPr/>
        </p:nvSpPr>
        <p:spPr bwMode="auto">
          <a:xfrm>
            <a:off x="762000" y="1701800"/>
            <a:ext cx="7620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defTabSz="914400" fontAlgn="base">
              <a:spcBef>
                <a:spcPct val="0"/>
              </a:spcBef>
              <a:spcAft>
                <a:spcPct val="0"/>
              </a:spcAft>
              <a:tabLst>
                <a:tab pos="274638" algn="l"/>
              </a:tabLst>
              <a:defRPr/>
            </a:pPr>
            <a:r>
              <a:rPr lang="en-US" i="1">
                <a:solidFill>
                  <a:srgbClr val="E7E6CE"/>
                </a:solidFill>
                <a:latin typeface="Arial" charset="0"/>
                <a:ea typeface="ＭＳ Ｐゴシック" charset="0"/>
                <a:cs typeface="Times New Roman" charset="0"/>
              </a:rPr>
              <a:t>For African Americans, the path from slavery to full civil rights was long and difficult. Several developments during the 1950s and 1960s legally guaranteed them full citizenship:</a:t>
            </a:r>
            <a:endParaRPr lang="en-US">
              <a:solidFill>
                <a:srgbClr val="E7E6CE"/>
              </a:solidFill>
              <a:latin typeface="Arial" charset="0"/>
              <a:ea typeface="ＭＳ Ｐゴシック" charset="0"/>
              <a:cs typeface="ＭＳ Ｐゴシック" charset="0"/>
            </a:endParaRPr>
          </a:p>
          <a:p>
            <a:pPr defTabSz="914400" eaLnBrk="0" fontAlgn="base" hangingPunct="0">
              <a:spcBef>
                <a:spcPct val="0"/>
              </a:spcBef>
              <a:spcAft>
                <a:spcPct val="0"/>
              </a:spcAft>
              <a:tabLst>
                <a:tab pos="274638" algn="l"/>
              </a:tabLst>
              <a:defRPr/>
            </a:pPr>
            <a:endParaRPr lang="en-US">
              <a:solidFill>
                <a:srgbClr val="E7E6CE"/>
              </a:solidFill>
              <a:latin typeface="Arial" charset="0"/>
              <a:ea typeface="ＭＳ Ｐゴシック" charset="0"/>
              <a:cs typeface="ＭＳ Ｐゴシック" charset="0"/>
            </a:endParaRPr>
          </a:p>
        </p:txBody>
      </p:sp>
      <p:sp>
        <p:nvSpPr>
          <p:cNvPr id="428095" name="Rectangle 63"/>
          <p:cNvSpPr>
            <a:spLocks noChangeArrowheads="1"/>
          </p:cNvSpPr>
          <p:nvPr/>
        </p:nvSpPr>
        <p:spPr bwMode="auto">
          <a:xfrm>
            <a:off x="-930275" y="2565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defTabSz="914400" fontAlgn="base">
              <a:spcBef>
                <a:spcPct val="0"/>
              </a:spcBef>
              <a:spcAft>
                <a:spcPct val="0"/>
              </a:spcAft>
              <a:tabLst>
                <a:tab pos="274638" algn="l"/>
              </a:tabLst>
              <a:defRPr/>
            </a:pPr>
            <a:endParaRPr lang="en-US">
              <a:solidFill>
                <a:srgbClr val="E7E6CE"/>
              </a:solidFill>
              <a:latin typeface="Arial" charset="0"/>
              <a:ea typeface="ＭＳ Ｐゴシック" charset="0"/>
              <a:cs typeface="ＭＳ Ｐゴシック" charset="0"/>
            </a:endParaRPr>
          </a:p>
        </p:txBody>
      </p:sp>
      <p:sp>
        <p:nvSpPr>
          <p:cNvPr id="428106" name="Rectangle 74"/>
          <p:cNvSpPr>
            <a:spLocks noChangeArrowheads="1"/>
          </p:cNvSpPr>
          <p:nvPr/>
        </p:nvSpPr>
        <p:spPr bwMode="auto">
          <a:xfrm>
            <a:off x="-930275" y="2565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defTabSz="914400" fontAlgn="base">
              <a:spcBef>
                <a:spcPct val="0"/>
              </a:spcBef>
              <a:spcAft>
                <a:spcPct val="0"/>
              </a:spcAft>
              <a:tabLst>
                <a:tab pos="274638" algn="l"/>
              </a:tabLst>
              <a:defRPr/>
            </a:pPr>
            <a:endParaRPr lang="en-US">
              <a:solidFill>
                <a:srgbClr val="E7E6CE"/>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5580061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8084"/>
                                        </p:tgtEl>
                                        <p:attrNameLst>
                                          <p:attrName>style.visibility</p:attrName>
                                        </p:attrNameLst>
                                      </p:cBhvr>
                                      <p:to>
                                        <p:strVal val="visible"/>
                                      </p:to>
                                    </p:set>
                                    <p:anim calcmode="lin" valueType="num">
                                      <p:cBhvr additive="base">
                                        <p:cTn id="7" dur="1000" fill="hold"/>
                                        <p:tgtEl>
                                          <p:spTgt spid="428084"/>
                                        </p:tgtEl>
                                        <p:attrNameLst>
                                          <p:attrName>ppt_x</p:attrName>
                                        </p:attrNameLst>
                                      </p:cBhvr>
                                      <p:tavLst>
                                        <p:tav tm="0">
                                          <p:val>
                                            <p:strVal val="#ppt_x"/>
                                          </p:val>
                                        </p:tav>
                                        <p:tav tm="100000">
                                          <p:val>
                                            <p:strVal val="#ppt_x"/>
                                          </p:val>
                                        </p:tav>
                                      </p:tavLst>
                                    </p:anim>
                                    <p:anim calcmode="lin" valueType="num">
                                      <p:cBhvr additive="base">
                                        <p:cTn id="8" dur="1000" fill="hold"/>
                                        <p:tgtEl>
                                          <p:spTgt spid="42808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428107"/>
                                        </p:tgtEl>
                                        <p:attrNameLst>
                                          <p:attrName>style.visibility</p:attrName>
                                        </p:attrNameLst>
                                      </p:cBhvr>
                                      <p:to>
                                        <p:strVal val="visible"/>
                                      </p:to>
                                    </p:set>
                                    <p:animEffect transition="in" filter="diamond(in)">
                                      <p:cBhvr>
                                        <p:cTn id="13" dur="1000"/>
                                        <p:tgtEl>
                                          <p:spTgt spid="428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8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0" y="0"/>
            <a:ext cx="9144000" cy="762000"/>
          </a:xfrm>
          <a:solidFill>
            <a:srgbClr val="CCFFCC"/>
          </a:solidFill>
        </p:spPr>
        <p:txBody>
          <a:bodyPr/>
          <a:lstStyle/>
          <a:p>
            <a:r>
              <a:rPr lang="en-US">
                <a:solidFill>
                  <a:schemeClr val="tx1"/>
                </a:solidFill>
                <a:latin typeface="Times New Roman" charset="0"/>
                <a:ea typeface="ＭＳ Ｐゴシック" charset="0"/>
              </a:rPr>
              <a:t>Freedom Rides, 1961</a:t>
            </a:r>
          </a:p>
        </p:txBody>
      </p:sp>
      <p:sp>
        <p:nvSpPr>
          <p:cNvPr id="45058" name="Rectangle 3"/>
          <p:cNvSpPr>
            <a:spLocks noGrp="1" noChangeArrowheads="1"/>
          </p:cNvSpPr>
          <p:nvPr>
            <p:ph type="body" idx="1"/>
          </p:nvPr>
        </p:nvSpPr>
        <p:spPr/>
        <p:txBody>
          <a:bodyPr/>
          <a:lstStyle/>
          <a:p>
            <a:endParaRPr lang="en-US">
              <a:latin typeface="Arial" charset="0"/>
              <a:ea typeface="ＭＳ Ｐゴシック" charset="0"/>
            </a:endParaRPr>
          </a:p>
        </p:txBody>
      </p:sp>
      <p:pic>
        <p:nvPicPr>
          <p:cNvPr id="45059" name="Picture 7" descr="s84"/>
          <p:cNvPicPr>
            <a:picLocks noChangeAspect="1" noChangeArrowheads="1"/>
          </p:cNvPicPr>
          <p:nvPr/>
        </p:nvPicPr>
        <p:blipFill>
          <a:blip r:embed="rId2">
            <a:lum contrast="18000"/>
            <a:extLst>
              <a:ext uri="{28A0092B-C50C-407E-A947-70E740481C1C}">
                <a14:useLocalDpi xmlns:a14="http://schemas.microsoft.com/office/drawing/2010/main" val="0"/>
              </a:ext>
            </a:extLst>
          </a:blip>
          <a:srcRect t="15529" b="2588"/>
          <a:stretch>
            <a:fillRect/>
          </a:stretch>
        </p:blipFill>
        <p:spPr bwMode="auto">
          <a:xfrm>
            <a:off x="0" y="766763"/>
            <a:ext cx="9144000" cy="60928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29" name="Picture 9" descr="Freedom Riders Bus Burned near Anniston, Alabama, 1961"/>
          <p:cNvPicPr>
            <a:picLocks noChangeAspect="1" noChangeArrowheads="1"/>
          </p:cNvPicPr>
          <p:nvPr/>
        </p:nvPicPr>
        <p:blipFill>
          <a:blip r:embed="rId3">
            <a:extLst>
              <a:ext uri="{28A0092B-C50C-407E-A947-70E740481C1C}">
                <a14:useLocalDpi xmlns:a14="http://schemas.microsoft.com/office/drawing/2010/main" val="0"/>
              </a:ext>
            </a:extLst>
          </a:blip>
          <a:srcRect t="7164"/>
          <a:stretch>
            <a:fillRect/>
          </a:stretch>
        </p:blipFill>
        <p:spPr bwMode="auto">
          <a:xfrm>
            <a:off x="0" y="762000"/>
            <a:ext cx="9144000" cy="6096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343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35529"/>
                                        </p:tgtEl>
                                        <p:attrNameLst>
                                          <p:attrName>style.visibility</p:attrName>
                                        </p:attrNameLst>
                                      </p:cBhvr>
                                      <p:to>
                                        <p:strVal val="visible"/>
                                      </p:to>
                                    </p:set>
                                    <p:anim calcmode="lin" valueType="num">
                                      <p:cBhvr>
                                        <p:cTn id="7" dur="500" fill="hold"/>
                                        <p:tgtEl>
                                          <p:spTgt spid="235529"/>
                                        </p:tgtEl>
                                        <p:attrNameLst>
                                          <p:attrName>ppt_w</p:attrName>
                                        </p:attrNameLst>
                                      </p:cBhvr>
                                      <p:tavLst>
                                        <p:tav tm="0">
                                          <p:val>
                                            <p:fltVal val="0"/>
                                          </p:val>
                                        </p:tav>
                                        <p:tav tm="100000">
                                          <p:val>
                                            <p:strVal val="#ppt_w"/>
                                          </p:val>
                                        </p:tav>
                                      </p:tavLst>
                                    </p:anim>
                                    <p:anim calcmode="lin" valueType="num">
                                      <p:cBhvr>
                                        <p:cTn id="8" dur="500" fill="hold"/>
                                        <p:tgtEl>
                                          <p:spTgt spid="235529"/>
                                        </p:tgtEl>
                                        <p:attrNameLst>
                                          <p:attrName>ppt_h</p:attrName>
                                        </p:attrNameLst>
                                      </p:cBhvr>
                                      <p:tavLst>
                                        <p:tav tm="0">
                                          <p:val>
                                            <p:fltVal val="0"/>
                                          </p:val>
                                        </p:tav>
                                        <p:tav tm="100000">
                                          <p:val>
                                            <p:strVal val="#ppt_h"/>
                                          </p:val>
                                        </p:tav>
                                      </p:tavLst>
                                    </p:anim>
                                    <p:animEffect transition="in" filter="fade">
                                      <p:cBhvr>
                                        <p:cTn id="9" dur="500"/>
                                        <p:tgtEl>
                                          <p:spTgt spid="235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ln w="38100">
            <a:solidFill>
              <a:schemeClr val="tx1"/>
            </a:solidFill>
            <a:miter lim="800000"/>
            <a:headEnd/>
            <a:tailEnd/>
          </a:ln>
        </p:spPr>
        <p:txBody>
          <a:bodyPr/>
          <a:lstStyle/>
          <a:p>
            <a:endParaRPr lang="en-US">
              <a:latin typeface="Times New Roman" charset="0"/>
              <a:ea typeface="ＭＳ Ｐゴシック" charset="0"/>
            </a:endParaRPr>
          </a:p>
        </p:txBody>
      </p:sp>
      <p:sp>
        <p:nvSpPr>
          <p:cNvPr id="46082" name="Rectangle 3"/>
          <p:cNvSpPr>
            <a:spLocks noGrp="1" noChangeArrowheads="1"/>
          </p:cNvSpPr>
          <p:nvPr>
            <p:ph type="body" idx="1"/>
          </p:nvPr>
        </p:nvSpPr>
        <p:spPr>
          <a:ln w="38100">
            <a:solidFill>
              <a:schemeClr val="tx1"/>
            </a:solidFill>
            <a:miter lim="800000"/>
            <a:headEnd/>
            <a:tailEnd/>
          </a:ln>
        </p:spPr>
        <p:txBody>
          <a:bodyPr/>
          <a:lstStyle/>
          <a:p>
            <a:endParaRPr lang="en-US">
              <a:latin typeface="Arial" charset="0"/>
              <a:ea typeface="ＭＳ Ｐゴシック" charset="0"/>
            </a:endParaRPr>
          </a:p>
        </p:txBody>
      </p:sp>
      <p:pic>
        <p:nvPicPr>
          <p:cNvPr id="46083" name="Picture 4" descr="br0121As"/>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97513"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6084" name="Rectangle 5"/>
          <p:cNvSpPr>
            <a:spLocks noChangeArrowheads="1"/>
          </p:cNvSpPr>
          <p:nvPr/>
        </p:nvSpPr>
        <p:spPr bwMode="auto">
          <a:xfrm>
            <a:off x="5486400" y="0"/>
            <a:ext cx="3657600" cy="6629400"/>
          </a:xfrm>
          <a:prstGeom prst="rect">
            <a:avLst/>
          </a:prstGeom>
          <a:solidFill>
            <a:srgbClr val="CCFFFF"/>
          </a:solidFill>
          <a:ln w="38100">
            <a:solidFill>
              <a:schemeClr val="tx1"/>
            </a:solidFill>
            <a:miter lim="800000"/>
            <a:headEnd/>
            <a:tailEnd/>
          </a:ln>
        </p:spPr>
        <p:txBody>
          <a:bodyPr anchor="ctr"/>
          <a:lstStyle/>
          <a:p>
            <a:pPr algn="ctr" defTabSz="914400" eaLnBrk="0" fontAlgn="base" hangingPunct="0">
              <a:spcBef>
                <a:spcPct val="0"/>
              </a:spcBef>
              <a:spcAft>
                <a:spcPct val="0"/>
              </a:spcAft>
            </a:pPr>
            <a:r>
              <a:rPr kumimoji="1" lang="en-US" sz="3600" smtClean="0">
                <a:solidFill>
                  <a:srgbClr val="000000"/>
                </a:solidFill>
                <a:latin typeface="Times New Roman" charset="0"/>
                <a:ea typeface="ＭＳ Ｐゴシック" charset="0"/>
                <a:cs typeface="ＭＳ Ｐゴシック" charset="0"/>
              </a:rPr>
              <a:t>University of Alabama students burn desegregation notice</a:t>
            </a:r>
          </a:p>
        </p:txBody>
      </p:sp>
      <p:pic>
        <p:nvPicPr>
          <p:cNvPr id="206854" name="Picture 6" descr="Gov. George Wallace blocks the doorway to Foster Auditorium at the University of Alabama in Tuscaloosa, June 11, 196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5534025" cy="3762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6855" name="Rectangle 7"/>
          <p:cNvSpPr>
            <a:spLocks noChangeArrowheads="1"/>
          </p:cNvSpPr>
          <p:nvPr/>
        </p:nvSpPr>
        <p:spPr bwMode="auto">
          <a:xfrm>
            <a:off x="5486400" y="0"/>
            <a:ext cx="3657600" cy="6858000"/>
          </a:xfrm>
          <a:prstGeom prst="rect">
            <a:avLst/>
          </a:prstGeom>
          <a:solidFill>
            <a:srgbClr val="99CCFF"/>
          </a:solidFill>
          <a:ln w="38100">
            <a:solidFill>
              <a:schemeClr val="tx1"/>
            </a:solidFill>
            <a:miter lim="800000"/>
            <a:headEnd/>
            <a:tailEnd/>
          </a:ln>
        </p:spPr>
        <p:txBody>
          <a:bodyPr anchor="ctr"/>
          <a:lstStyle/>
          <a:p>
            <a:pPr algn="ctr" defTabSz="914400" eaLnBrk="0" fontAlgn="base" hangingPunct="0">
              <a:spcBef>
                <a:spcPct val="0"/>
              </a:spcBef>
              <a:spcAft>
                <a:spcPct val="0"/>
              </a:spcAft>
            </a:pPr>
            <a:r>
              <a:rPr kumimoji="1" lang="en-US" sz="3600" smtClean="0">
                <a:solidFill>
                  <a:srgbClr val="000000"/>
                </a:solidFill>
                <a:latin typeface="Times New Roman" charset="0"/>
                <a:ea typeface="ＭＳ Ｐゴシック" charset="0"/>
                <a:cs typeface="ＭＳ Ｐゴシック" charset="0"/>
              </a:rPr>
              <a:t>Alabama Governor George Wallace blocks black students</a:t>
            </a:r>
            <a:r>
              <a:rPr kumimoji="1" lang="ja-JP" altLang="en-US" sz="3600" smtClean="0">
                <a:solidFill>
                  <a:srgbClr val="000000"/>
                </a:solidFill>
                <a:latin typeface="Arial" charset="0"/>
                <a:ea typeface="ＭＳ Ｐゴシック" charset="0"/>
                <a:cs typeface="ＭＳ Ｐゴシック" charset="0"/>
              </a:rPr>
              <a:t>’</a:t>
            </a:r>
            <a:r>
              <a:rPr kumimoji="1" lang="en-US" altLang="ja-JP" sz="3600" smtClean="0">
                <a:solidFill>
                  <a:srgbClr val="000000"/>
                </a:solidFill>
                <a:latin typeface="Times New Roman" charset="0"/>
                <a:ea typeface="ＭＳ Ｐゴシック" charset="0"/>
                <a:cs typeface="ＭＳ Ｐゴシック" charset="0"/>
              </a:rPr>
              <a:t> entrance into University of Alabama</a:t>
            </a:r>
            <a:endParaRPr kumimoji="1" lang="en-US" sz="3600" smtClean="0">
              <a:solidFill>
                <a:srgbClr val="000000"/>
              </a:solidFill>
              <a:latin typeface="Times New Roman" charset="0"/>
              <a:ea typeface="ＭＳ Ｐゴシック" charset="0"/>
              <a:cs typeface="ＭＳ Ｐゴシック" charset="0"/>
            </a:endParaRPr>
          </a:p>
        </p:txBody>
      </p:sp>
      <p:pic>
        <p:nvPicPr>
          <p:cNvPr id="206856" name="Picture 8" descr="br0174bs"/>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3421" t="10367" r="3421" b="10367"/>
          <a:stretch>
            <a:fillRect/>
          </a:stretch>
        </p:blipFill>
        <p:spPr bwMode="auto">
          <a:xfrm>
            <a:off x="0" y="304800"/>
            <a:ext cx="9144000" cy="6172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7904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06854"/>
                                        </p:tgtEl>
                                        <p:attrNameLst>
                                          <p:attrName>style.visibility</p:attrName>
                                        </p:attrNameLst>
                                      </p:cBhvr>
                                      <p:to>
                                        <p:strVal val="visible"/>
                                      </p:to>
                                    </p:set>
                                    <p:anim calcmode="lin" valueType="num">
                                      <p:cBhvr>
                                        <p:cTn id="7" dur="500" fill="hold"/>
                                        <p:tgtEl>
                                          <p:spTgt spid="206854"/>
                                        </p:tgtEl>
                                        <p:attrNameLst>
                                          <p:attrName>ppt_w</p:attrName>
                                        </p:attrNameLst>
                                      </p:cBhvr>
                                      <p:tavLst>
                                        <p:tav tm="0">
                                          <p:val>
                                            <p:fltVal val="0"/>
                                          </p:val>
                                        </p:tav>
                                        <p:tav tm="100000">
                                          <p:val>
                                            <p:strVal val="#ppt_w"/>
                                          </p:val>
                                        </p:tav>
                                      </p:tavLst>
                                    </p:anim>
                                    <p:anim calcmode="lin" valueType="num">
                                      <p:cBhvr>
                                        <p:cTn id="8" dur="500" fill="hold"/>
                                        <p:tgtEl>
                                          <p:spTgt spid="206854"/>
                                        </p:tgtEl>
                                        <p:attrNameLst>
                                          <p:attrName>ppt_h</p:attrName>
                                        </p:attrNameLst>
                                      </p:cBhvr>
                                      <p:tavLst>
                                        <p:tav tm="0">
                                          <p:val>
                                            <p:fltVal val="0"/>
                                          </p:val>
                                        </p:tav>
                                        <p:tav tm="100000">
                                          <p:val>
                                            <p:strVal val="#ppt_h"/>
                                          </p:val>
                                        </p:tav>
                                      </p:tavLst>
                                    </p:anim>
                                    <p:animEffect transition="in" filter="fade">
                                      <p:cBhvr>
                                        <p:cTn id="9" dur="500"/>
                                        <p:tgtEl>
                                          <p:spTgt spid="20685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06855"/>
                                        </p:tgtEl>
                                        <p:attrNameLst>
                                          <p:attrName>style.visibility</p:attrName>
                                        </p:attrNameLst>
                                      </p:cBhvr>
                                      <p:to>
                                        <p:strVal val="visible"/>
                                      </p:to>
                                    </p:set>
                                    <p:anim calcmode="lin" valueType="num">
                                      <p:cBhvr>
                                        <p:cTn id="12" dur="500" fill="hold"/>
                                        <p:tgtEl>
                                          <p:spTgt spid="206855"/>
                                        </p:tgtEl>
                                        <p:attrNameLst>
                                          <p:attrName>ppt_w</p:attrName>
                                        </p:attrNameLst>
                                      </p:cBhvr>
                                      <p:tavLst>
                                        <p:tav tm="0">
                                          <p:val>
                                            <p:fltVal val="0"/>
                                          </p:val>
                                        </p:tav>
                                        <p:tav tm="100000">
                                          <p:val>
                                            <p:strVal val="#ppt_w"/>
                                          </p:val>
                                        </p:tav>
                                      </p:tavLst>
                                    </p:anim>
                                    <p:anim calcmode="lin" valueType="num">
                                      <p:cBhvr>
                                        <p:cTn id="13" dur="500" fill="hold"/>
                                        <p:tgtEl>
                                          <p:spTgt spid="206855"/>
                                        </p:tgtEl>
                                        <p:attrNameLst>
                                          <p:attrName>ppt_h</p:attrName>
                                        </p:attrNameLst>
                                      </p:cBhvr>
                                      <p:tavLst>
                                        <p:tav tm="0">
                                          <p:val>
                                            <p:fltVal val="0"/>
                                          </p:val>
                                        </p:tav>
                                        <p:tav tm="100000">
                                          <p:val>
                                            <p:strVal val="#ppt_h"/>
                                          </p:val>
                                        </p:tav>
                                      </p:tavLst>
                                    </p:anim>
                                    <p:animEffect transition="in" filter="fade">
                                      <p:cBhvr>
                                        <p:cTn id="14" dur="500"/>
                                        <p:tgtEl>
                                          <p:spTgt spid="20685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06856"/>
                                        </p:tgtEl>
                                        <p:attrNameLst>
                                          <p:attrName>style.visibility</p:attrName>
                                        </p:attrNameLst>
                                      </p:cBhvr>
                                      <p:to>
                                        <p:strVal val="visible"/>
                                      </p:to>
                                    </p:set>
                                    <p:anim calcmode="lin" valueType="num">
                                      <p:cBhvr>
                                        <p:cTn id="19" dur="500" fill="hold"/>
                                        <p:tgtEl>
                                          <p:spTgt spid="206856"/>
                                        </p:tgtEl>
                                        <p:attrNameLst>
                                          <p:attrName>ppt_w</p:attrName>
                                        </p:attrNameLst>
                                      </p:cBhvr>
                                      <p:tavLst>
                                        <p:tav tm="0">
                                          <p:val>
                                            <p:fltVal val="0"/>
                                          </p:val>
                                        </p:tav>
                                        <p:tav tm="100000">
                                          <p:val>
                                            <p:strVal val="#ppt_w"/>
                                          </p:val>
                                        </p:tav>
                                      </p:tavLst>
                                    </p:anim>
                                    <p:anim calcmode="lin" valueType="num">
                                      <p:cBhvr>
                                        <p:cTn id="20" dur="500" fill="hold"/>
                                        <p:tgtEl>
                                          <p:spTgt spid="206856"/>
                                        </p:tgtEl>
                                        <p:attrNameLst>
                                          <p:attrName>ppt_h</p:attrName>
                                        </p:attrNameLst>
                                      </p:cBhvr>
                                      <p:tavLst>
                                        <p:tav tm="0">
                                          <p:val>
                                            <p:fltVal val="0"/>
                                          </p:val>
                                        </p:tav>
                                        <p:tav tm="100000">
                                          <p:val>
                                            <p:strVal val="#ppt_h"/>
                                          </p:val>
                                        </p:tav>
                                      </p:tavLst>
                                    </p:anim>
                                    <p:animEffect transition="in" filter="fade">
                                      <p:cBhvr>
                                        <p:cTn id="21" dur="500"/>
                                        <p:tgtEl>
                                          <p:spTgt spid="206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a:solidFill>
                <a:srgbClr val="000000"/>
              </a:solidFill>
              <a:latin typeface="Times New Roman" charset="0"/>
              <a:ea typeface="ＭＳ Ｐゴシック" charset="0"/>
              <a:cs typeface="ＭＳ Ｐゴシック" charset="0"/>
            </a:endParaRPr>
          </a:p>
        </p:txBody>
      </p:sp>
      <p:sp>
        <p:nvSpPr>
          <p:cNvPr id="20787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a:solidFill>
                <a:srgbClr val="000000"/>
              </a:solidFill>
              <a:latin typeface="Times New Roman" charset="0"/>
              <a:ea typeface="ＭＳ Ｐゴシック" charset="0"/>
              <a:cs typeface="ＭＳ Ｐゴシック" charset="0"/>
            </a:endParaRPr>
          </a:p>
        </p:txBody>
      </p:sp>
      <p:sp>
        <p:nvSpPr>
          <p:cNvPr id="207876" name="Rectangle 4"/>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defRPr/>
            </a:pPr>
            <a:r>
              <a:rPr lang="en-US" smtClean="0">
                <a:cs typeface="+mj-cs"/>
              </a:rPr>
              <a:t>Birmingham Marches, 1963</a:t>
            </a:r>
          </a:p>
        </p:txBody>
      </p:sp>
      <p:sp>
        <p:nvSpPr>
          <p:cNvPr id="207877" name="Rectangle 5"/>
          <p:cNvSpPr>
            <a:spLocks noGrp="1" noChangeArrowheads="1"/>
          </p:cNvSpPr>
          <p:nvPr>
            <p:ph type="body" idx="1"/>
          </p:nvPr>
        </p:nvSpPr>
        <p:spPr>
          <a:xfrm>
            <a:off x="914400" y="914400"/>
            <a:ext cx="8229600" cy="5943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defRPr/>
            </a:pPr>
            <a:r>
              <a:rPr lang="en-US" smtClean="0">
                <a:cs typeface="+mn-cs"/>
              </a:rPr>
              <a:t>MLK forced JFK to openly support the plight of African-Americans in 1963, via the Birmingham march </a:t>
            </a:r>
          </a:p>
          <a:p>
            <a:pPr lvl="1">
              <a:defRPr/>
            </a:pPr>
            <a:r>
              <a:rPr lang="en-US" smtClean="0"/>
              <a:t>Police commissioner </a:t>
            </a:r>
            <a:r>
              <a:rPr lang="ja-JP" altLang="en-US" smtClean="0">
                <a:latin typeface="Arial"/>
              </a:rPr>
              <a:t>“</a:t>
            </a:r>
            <a:r>
              <a:rPr lang="en-US" smtClean="0"/>
              <a:t>Bull</a:t>
            </a:r>
            <a:r>
              <a:rPr lang="ja-JP" altLang="en-US" smtClean="0">
                <a:latin typeface="Arial"/>
              </a:rPr>
              <a:t>”</a:t>
            </a:r>
            <a:r>
              <a:rPr lang="en-US" smtClean="0"/>
              <a:t> Connor used brutal force to end the protests &amp; MLK was jailed </a:t>
            </a:r>
          </a:p>
          <a:p>
            <a:pPr lvl="1">
              <a:defRPr/>
            </a:pPr>
            <a:r>
              <a:rPr lang="en-US" smtClean="0"/>
              <a:t>Police brutality helped sway public sentiment &amp; allowed JFK to begin civil rights legislation</a:t>
            </a:r>
          </a:p>
        </p:txBody>
      </p:sp>
      <p:pic>
        <p:nvPicPr>
          <p:cNvPr id="207879" name="Picture 7" descr="hoses.jpg (20342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95400"/>
            <a:ext cx="7162800" cy="47656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7881" name="Picture 9" descr="birmingham-19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219200"/>
            <a:ext cx="7162800" cy="50577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7883" name="Picture 11" descr="Martin Luther King sits in a jail ce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84688"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7884" name="AutoShape 12"/>
          <p:cNvSpPr>
            <a:spLocks noChangeArrowheads="1"/>
          </p:cNvSpPr>
          <p:nvPr/>
        </p:nvSpPr>
        <p:spPr bwMode="auto">
          <a:xfrm>
            <a:off x="1676400" y="5181600"/>
            <a:ext cx="7162800" cy="1447800"/>
          </a:xfrm>
          <a:prstGeom prst="wedgeRectCallout">
            <a:avLst>
              <a:gd name="adj1" fmla="val -42176"/>
              <a:gd name="adj2" fmla="val -154167"/>
            </a:avLst>
          </a:prstGeom>
          <a:solidFill>
            <a:srgbClr val="99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defRPr/>
            </a:pPr>
            <a:r>
              <a:rPr lang="en-US" sz="3600">
                <a:solidFill>
                  <a:srgbClr val="000000"/>
                </a:solidFill>
                <a:latin typeface="Times New Roman" charset="0"/>
                <a:ea typeface="ＭＳ Ｐゴシック" charset="0"/>
                <a:cs typeface="ＭＳ Ｐゴシック" charset="0"/>
              </a:rPr>
              <a:t>MLK</a:t>
            </a:r>
            <a:r>
              <a:rPr lang="ja-JP" altLang="en-US" sz="3600">
                <a:solidFill>
                  <a:srgbClr val="000000"/>
                </a:solidFill>
                <a:latin typeface="Arial"/>
                <a:ea typeface="ＭＳ Ｐゴシック" charset="0"/>
                <a:cs typeface="ＭＳ Ｐゴシック" charset="0"/>
              </a:rPr>
              <a:t>’</a:t>
            </a:r>
            <a:r>
              <a:rPr lang="en-US" sz="3600">
                <a:solidFill>
                  <a:srgbClr val="000000"/>
                </a:solidFill>
                <a:latin typeface="Times New Roman" charset="0"/>
                <a:ea typeface="ＭＳ Ｐゴシック" charset="0"/>
                <a:cs typeface="ＭＳ Ｐゴシック" charset="0"/>
              </a:rPr>
              <a:t>s </a:t>
            </a:r>
            <a:r>
              <a:rPr lang="en-US" sz="3600" i="1">
                <a:solidFill>
                  <a:srgbClr val="000000"/>
                </a:solidFill>
                <a:latin typeface="Times New Roman" charset="0"/>
                <a:ea typeface="ＭＳ Ｐゴシック" charset="0"/>
                <a:cs typeface="ＭＳ Ｐゴシック" charset="0"/>
              </a:rPr>
              <a:t>Letter From Birmingham Jail</a:t>
            </a:r>
            <a:r>
              <a:rPr lang="en-US" sz="3600">
                <a:solidFill>
                  <a:srgbClr val="000000"/>
                </a:solidFill>
                <a:latin typeface="Times New Roman" charset="0"/>
                <a:ea typeface="ＭＳ Ｐゴシック" charset="0"/>
                <a:cs typeface="ＭＳ Ｐゴシック" charset="0"/>
              </a:rPr>
              <a:t> (1963) articulated the non-violent protest of the civil rights movement</a:t>
            </a:r>
          </a:p>
        </p:txBody>
      </p:sp>
    </p:spTree>
    <p:extLst>
      <p:ext uri="{BB962C8B-B14F-4D97-AF65-F5344CB8AC3E}">
        <p14:creationId xmlns:p14="http://schemas.microsoft.com/office/powerpoint/2010/main" val="20546181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07879"/>
                                        </p:tgtEl>
                                        <p:attrNameLst>
                                          <p:attrName>style.visibility</p:attrName>
                                        </p:attrNameLst>
                                      </p:cBhvr>
                                      <p:to>
                                        <p:strVal val="visible"/>
                                      </p:to>
                                    </p:set>
                                    <p:anim calcmode="lin" valueType="num">
                                      <p:cBhvr>
                                        <p:cTn id="7" dur="500" fill="hold"/>
                                        <p:tgtEl>
                                          <p:spTgt spid="207879"/>
                                        </p:tgtEl>
                                        <p:attrNameLst>
                                          <p:attrName>ppt_w</p:attrName>
                                        </p:attrNameLst>
                                      </p:cBhvr>
                                      <p:tavLst>
                                        <p:tav tm="0">
                                          <p:val>
                                            <p:fltVal val="0"/>
                                          </p:val>
                                        </p:tav>
                                        <p:tav tm="100000">
                                          <p:val>
                                            <p:strVal val="#ppt_w"/>
                                          </p:val>
                                        </p:tav>
                                      </p:tavLst>
                                    </p:anim>
                                    <p:anim calcmode="lin" valueType="num">
                                      <p:cBhvr>
                                        <p:cTn id="8" dur="500" fill="hold"/>
                                        <p:tgtEl>
                                          <p:spTgt spid="207879"/>
                                        </p:tgtEl>
                                        <p:attrNameLst>
                                          <p:attrName>ppt_h</p:attrName>
                                        </p:attrNameLst>
                                      </p:cBhvr>
                                      <p:tavLst>
                                        <p:tav tm="0">
                                          <p:val>
                                            <p:fltVal val="0"/>
                                          </p:val>
                                        </p:tav>
                                        <p:tav tm="100000">
                                          <p:val>
                                            <p:strVal val="#ppt_h"/>
                                          </p:val>
                                        </p:tav>
                                      </p:tavLst>
                                    </p:anim>
                                    <p:animEffect transition="in" filter="fade">
                                      <p:cBhvr>
                                        <p:cTn id="9" dur="500"/>
                                        <p:tgtEl>
                                          <p:spTgt spid="20787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07881"/>
                                        </p:tgtEl>
                                        <p:attrNameLst>
                                          <p:attrName>style.visibility</p:attrName>
                                        </p:attrNameLst>
                                      </p:cBhvr>
                                      <p:to>
                                        <p:strVal val="visible"/>
                                      </p:to>
                                    </p:set>
                                    <p:anim calcmode="lin" valueType="num">
                                      <p:cBhvr>
                                        <p:cTn id="14" dur="500" fill="hold"/>
                                        <p:tgtEl>
                                          <p:spTgt spid="207881"/>
                                        </p:tgtEl>
                                        <p:attrNameLst>
                                          <p:attrName>ppt_w</p:attrName>
                                        </p:attrNameLst>
                                      </p:cBhvr>
                                      <p:tavLst>
                                        <p:tav tm="0">
                                          <p:val>
                                            <p:fltVal val="0"/>
                                          </p:val>
                                        </p:tav>
                                        <p:tav tm="100000">
                                          <p:val>
                                            <p:strVal val="#ppt_w"/>
                                          </p:val>
                                        </p:tav>
                                      </p:tavLst>
                                    </p:anim>
                                    <p:anim calcmode="lin" valueType="num">
                                      <p:cBhvr>
                                        <p:cTn id="15" dur="500" fill="hold"/>
                                        <p:tgtEl>
                                          <p:spTgt spid="207881"/>
                                        </p:tgtEl>
                                        <p:attrNameLst>
                                          <p:attrName>ppt_h</p:attrName>
                                        </p:attrNameLst>
                                      </p:cBhvr>
                                      <p:tavLst>
                                        <p:tav tm="0">
                                          <p:val>
                                            <p:fltVal val="0"/>
                                          </p:val>
                                        </p:tav>
                                        <p:tav tm="100000">
                                          <p:val>
                                            <p:strVal val="#ppt_h"/>
                                          </p:val>
                                        </p:tav>
                                      </p:tavLst>
                                    </p:anim>
                                    <p:animEffect transition="in" filter="fade">
                                      <p:cBhvr>
                                        <p:cTn id="16" dur="500"/>
                                        <p:tgtEl>
                                          <p:spTgt spid="20788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07883"/>
                                        </p:tgtEl>
                                        <p:attrNameLst>
                                          <p:attrName>style.visibility</p:attrName>
                                        </p:attrNameLst>
                                      </p:cBhvr>
                                      <p:to>
                                        <p:strVal val="visible"/>
                                      </p:to>
                                    </p:set>
                                    <p:anim calcmode="lin" valueType="num">
                                      <p:cBhvr>
                                        <p:cTn id="21" dur="500" fill="hold"/>
                                        <p:tgtEl>
                                          <p:spTgt spid="207883"/>
                                        </p:tgtEl>
                                        <p:attrNameLst>
                                          <p:attrName>ppt_w</p:attrName>
                                        </p:attrNameLst>
                                      </p:cBhvr>
                                      <p:tavLst>
                                        <p:tav tm="0">
                                          <p:val>
                                            <p:fltVal val="0"/>
                                          </p:val>
                                        </p:tav>
                                        <p:tav tm="100000">
                                          <p:val>
                                            <p:strVal val="#ppt_w"/>
                                          </p:val>
                                        </p:tav>
                                      </p:tavLst>
                                    </p:anim>
                                    <p:anim calcmode="lin" valueType="num">
                                      <p:cBhvr>
                                        <p:cTn id="22" dur="500" fill="hold"/>
                                        <p:tgtEl>
                                          <p:spTgt spid="207883"/>
                                        </p:tgtEl>
                                        <p:attrNameLst>
                                          <p:attrName>ppt_h</p:attrName>
                                        </p:attrNameLst>
                                      </p:cBhvr>
                                      <p:tavLst>
                                        <p:tav tm="0">
                                          <p:val>
                                            <p:fltVal val="0"/>
                                          </p:val>
                                        </p:tav>
                                        <p:tav tm="100000">
                                          <p:val>
                                            <p:strVal val="#ppt_h"/>
                                          </p:val>
                                        </p:tav>
                                      </p:tavLst>
                                    </p:anim>
                                    <p:animEffect transition="in" filter="fade">
                                      <p:cBhvr>
                                        <p:cTn id="23" dur="500"/>
                                        <p:tgtEl>
                                          <p:spTgt spid="207883"/>
                                        </p:tgtEl>
                                      </p:cBhvr>
                                    </p:animEffect>
                                  </p:childTnLst>
                                </p:cTn>
                              </p:par>
                            </p:childTnLst>
                          </p:cTn>
                        </p:par>
                        <p:par>
                          <p:cTn id="24" fill="hold" nodeType="afterGroup">
                            <p:stCondLst>
                              <p:cond delay="500"/>
                            </p:stCondLst>
                            <p:childTnLst>
                              <p:par>
                                <p:cTn id="25" presetID="53" presetClass="entr" presetSubtype="0" fill="hold" grpId="0" nodeType="afterEffect">
                                  <p:stCondLst>
                                    <p:cond delay="0"/>
                                  </p:stCondLst>
                                  <p:childTnLst>
                                    <p:set>
                                      <p:cBhvr>
                                        <p:cTn id="26" dur="1" fill="hold">
                                          <p:stCondLst>
                                            <p:cond delay="0"/>
                                          </p:stCondLst>
                                        </p:cTn>
                                        <p:tgtEl>
                                          <p:spTgt spid="207884"/>
                                        </p:tgtEl>
                                        <p:attrNameLst>
                                          <p:attrName>style.visibility</p:attrName>
                                        </p:attrNameLst>
                                      </p:cBhvr>
                                      <p:to>
                                        <p:strVal val="visible"/>
                                      </p:to>
                                    </p:set>
                                    <p:anim calcmode="lin" valueType="num">
                                      <p:cBhvr>
                                        <p:cTn id="27" dur="500" fill="hold"/>
                                        <p:tgtEl>
                                          <p:spTgt spid="207884"/>
                                        </p:tgtEl>
                                        <p:attrNameLst>
                                          <p:attrName>ppt_w</p:attrName>
                                        </p:attrNameLst>
                                      </p:cBhvr>
                                      <p:tavLst>
                                        <p:tav tm="0">
                                          <p:val>
                                            <p:fltVal val="0"/>
                                          </p:val>
                                        </p:tav>
                                        <p:tav tm="100000">
                                          <p:val>
                                            <p:strVal val="#ppt_w"/>
                                          </p:val>
                                        </p:tav>
                                      </p:tavLst>
                                    </p:anim>
                                    <p:anim calcmode="lin" valueType="num">
                                      <p:cBhvr>
                                        <p:cTn id="28" dur="500" fill="hold"/>
                                        <p:tgtEl>
                                          <p:spTgt spid="207884"/>
                                        </p:tgtEl>
                                        <p:attrNameLst>
                                          <p:attrName>ppt_h</p:attrName>
                                        </p:attrNameLst>
                                      </p:cBhvr>
                                      <p:tavLst>
                                        <p:tav tm="0">
                                          <p:val>
                                            <p:fltVal val="0"/>
                                          </p:val>
                                        </p:tav>
                                        <p:tav tm="100000">
                                          <p:val>
                                            <p:strVal val="#ppt_h"/>
                                          </p:val>
                                        </p:tav>
                                      </p:tavLst>
                                    </p:anim>
                                    <p:animEffect transition="in" filter="fade">
                                      <p:cBhvr>
                                        <p:cTn id="29" dur="500"/>
                                        <p:tgtEl>
                                          <p:spTgt spid="207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1143000" y="0"/>
            <a:ext cx="7772400" cy="762000"/>
          </a:xfrm>
        </p:spPr>
        <p:txBody>
          <a:bodyPr/>
          <a:lstStyle/>
          <a:p>
            <a:r>
              <a:rPr lang="en-US">
                <a:latin typeface="Times New Roman" charset="0"/>
                <a:ea typeface="ＭＳ Ｐゴシック" charset="0"/>
              </a:rPr>
              <a:t>"I Have a Dream"</a:t>
            </a:r>
          </a:p>
        </p:txBody>
      </p:sp>
      <p:sp>
        <p:nvSpPr>
          <p:cNvPr id="50178" name="Rectangle 3"/>
          <p:cNvSpPr>
            <a:spLocks noGrp="1" noChangeArrowheads="1"/>
          </p:cNvSpPr>
          <p:nvPr>
            <p:ph type="body" idx="1"/>
          </p:nvPr>
        </p:nvSpPr>
        <p:spPr>
          <a:xfrm>
            <a:off x="914400" y="838200"/>
            <a:ext cx="8229600" cy="6019800"/>
          </a:xfrm>
        </p:spPr>
        <p:txBody>
          <a:bodyPr/>
          <a:lstStyle/>
          <a:p>
            <a:pPr>
              <a:lnSpc>
                <a:spcPct val="90000"/>
              </a:lnSpc>
            </a:pPr>
            <a:r>
              <a:rPr lang="en-US">
                <a:latin typeface="Arial" charset="0"/>
                <a:ea typeface="ＭＳ Ｐゴシック" charset="0"/>
              </a:rPr>
              <a:t>In 1963, CORE, SCLC, NAACP, &amp; SNCC organized a March on Washington to pressure the gov</a:t>
            </a:r>
            <a:r>
              <a:rPr lang="ja-JP" altLang="en-US">
                <a:latin typeface="Arial" charset="0"/>
                <a:ea typeface="ＭＳ Ｐゴシック" charset="0"/>
              </a:rPr>
              <a:t>’</a:t>
            </a:r>
            <a:r>
              <a:rPr lang="en-US" altLang="ja-JP">
                <a:latin typeface="Arial" charset="0"/>
                <a:ea typeface="ＭＳ Ｐゴシック" charset="0"/>
              </a:rPr>
              <a:t>t to pass a civil rights act</a:t>
            </a:r>
          </a:p>
          <a:p>
            <a:pPr>
              <a:lnSpc>
                <a:spcPct val="90000"/>
              </a:lnSpc>
            </a:pPr>
            <a:r>
              <a:rPr lang="en-US">
                <a:latin typeface="Arial" charset="0"/>
                <a:ea typeface="ＭＳ Ｐゴシック" charset="0"/>
              </a:rPr>
              <a:t>200,000 civil rights protesters heard MLK give the </a:t>
            </a:r>
            <a:r>
              <a:rPr lang="ja-JP" altLang="en-US">
                <a:latin typeface="Arial" charset="0"/>
                <a:ea typeface="ＭＳ Ｐゴシック" charset="0"/>
              </a:rPr>
              <a:t>“</a:t>
            </a:r>
            <a:r>
              <a:rPr lang="en-US" altLang="ja-JP">
                <a:latin typeface="Arial" charset="0"/>
                <a:ea typeface="ＭＳ Ｐゴシック" charset="0"/>
              </a:rPr>
              <a:t>I Have a Dream</a:t>
            </a:r>
            <a:r>
              <a:rPr lang="ja-JP" altLang="en-US">
                <a:latin typeface="Arial" charset="0"/>
                <a:ea typeface="ＭＳ Ｐゴシック" charset="0"/>
              </a:rPr>
              <a:t>”</a:t>
            </a:r>
            <a:r>
              <a:rPr lang="en-US" altLang="ja-JP">
                <a:latin typeface="Arial" charset="0"/>
                <a:ea typeface="ＭＳ Ｐゴシック" charset="0"/>
              </a:rPr>
              <a:t> speech for racial equality </a:t>
            </a:r>
          </a:p>
          <a:p>
            <a:pPr>
              <a:lnSpc>
                <a:spcPct val="90000"/>
              </a:lnSpc>
            </a:pPr>
            <a:r>
              <a:rPr lang="en-US">
                <a:latin typeface="Arial" charset="0"/>
                <a:ea typeface="ＭＳ Ｐゴシック" charset="0"/>
              </a:rPr>
              <a:t>The Kennedy Administration responded by laying framework for a Civil Rights Act</a:t>
            </a:r>
          </a:p>
        </p:txBody>
      </p:sp>
      <p:pic>
        <p:nvPicPr>
          <p:cNvPr id="209924" name="Picture 4" descr="amex_king_dream"/>
          <p:cNvPicPr>
            <a:picLocks noChangeAspect="1" noChangeArrowheads="1"/>
          </p:cNvPicPr>
          <p:nvPr/>
        </p:nvPicPr>
        <p:blipFill>
          <a:blip r:embed="rId4">
            <a:extLst>
              <a:ext uri="{28A0092B-C50C-407E-A947-70E740481C1C}">
                <a14:useLocalDpi xmlns:a14="http://schemas.microsoft.com/office/drawing/2010/main" val="0"/>
              </a:ext>
            </a:extLst>
          </a:blip>
          <a:srcRect l="36264"/>
          <a:stretch>
            <a:fillRect/>
          </a:stretch>
        </p:blipFill>
        <p:spPr bwMode="auto">
          <a:xfrm>
            <a:off x="228600" y="1143000"/>
            <a:ext cx="4419600" cy="52514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9925" name="Picture 5" descr="mlkihaveadreamg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762000"/>
            <a:ext cx="4117975" cy="6096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9926" name="MLK Let Freedom Ring.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0668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126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09924"/>
                                        </p:tgtEl>
                                        <p:attrNameLst>
                                          <p:attrName>style.visibility</p:attrName>
                                        </p:attrNameLst>
                                      </p:cBhvr>
                                      <p:to>
                                        <p:strVal val="visible"/>
                                      </p:to>
                                    </p:set>
                                    <p:anim calcmode="lin" valueType="num">
                                      <p:cBhvr>
                                        <p:cTn id="7" dur="500" fill="hold"/>
                                        <p:tgtEl>
                                          <p:spTgt spid="209924"/>
                                        </p:tgtEl>
                                        <p:attrNameLst>
                                          <p:attrName>ppt_w</p:attrName>
                                        </p:attrNameLst>
                                      </p:cBhvr>
                                      <p:tavLst>
                                        <p:tav tm="0">
                                          <p:val>
                                            <p:fltVal val="0"/>
                                          </p:val>
                                        </p:tav>
                                        <p:tav tm="100000">
                                          <p:val>
                                            <p:strVal val="#ppt_w"/>
                                          </p:val>
                                        </p:tav>
                                      </p:tavLst>
                                    </p:anim>
                                    <p:anim calcmode="lin" valueType="num">
                                      <p:cBhvr>
                                        <p:cTn id="8" dur="500" fill="hold"/>
                                        <p:tgtEl>
                                          <p:spTgt spid="209924"/>
                                        </p:tgtEl>
                                        <p:attrNameLst>
                                          <p:attrName>ppt_h</p:attrName>
                                        </p:attrNameLst>
                                      </p:cBhvr>
                                      <p:tavLst>
                                        <p:tav tm="0">
                                          <p:val>
                                            <p:fltVal val="0"/>
                                          </p:val>
                                        </p:tav>
                                        <p:tav tm="100000">
                                          <p:val>
                                            <p:strVal val="#ppt_h"/>
                                          </p:val>
                                        </p:tav>
                                      </p:tavLst>
                                    </p:anim>
                                    <p:animEffect transition="in" filter="fade">
                                      <p:cBhvr>
                                        <p:cTn id="9" dur="500"/>
                                        <p:tgtEl>
                                          <p:spTgt spid="209924"/>
                                        </p:tgtEl>
                                      </p:cBhvr>
                                    </p:animEffect>
                                  </p:childTnLst>
                                </p:cTn>
                              </p:par>
                              <p:par>
                                <p:cTn id="10" presetID="53" presetClass="entr" presetSubtype="0" fill="hold" nodeType="withEffect">
                                  <p:stCondLst>
                                    <p:cond delay="0"/>
                                  </p:stCondLst>
                                  <p:childTnLst>
                                    <p:set>
                                      <p:cBhvr>
                                        <p:cTn id="11" dur="1" fill="hold">
                                          <p:stCondLst>
                                            <p:cond delay="0"/>
                                          </p:stCondLst>
                                        </p:cTn>
                                        <p:tgtEl>
                                          <p:spTgt spid="209925"/>
                                        </p:tgtEl>
                                        <p:attrNameLst>
                                          <p:attrName>style.visibility</p:attrName>
                                        </p:attrNameLst>
                                      </p:cBhvr>
                                      <p:to>
                                        <p:strVal val="visible"/>
                                      </p:to>
                                    </p:set>
                                    <p:anim calcmode="lin" valueType="num">
                                      <p:cBhvr>
                                        <p:cTn id="12" dur="500" fill="hold"/>
                                        <p:tgtEl>
                                          <p:spTgt spid="209925"/>
                                        </p:tgtEl>
                                        <p:attrNameLst>
                                          <p:attrName>ppt_w</p:attrName>
                                        </p:attrNameLst>
                                      </p:cBhvr>
                                      <p:tavLst>
                                        <p:tav tm="0">
                                          <p:val>
                                            <p:fltVal val="0"/>
                                          </p:val>
                                        </p:tav>
                                        <p:tav tm="100000">
                                          <p:val>
                                            <p:strVal val="#ppt_w"/>
                                          </p:val>
                                        </p:tav>
                                      </p:tavLst>
                                    </p:anim>
                                    <p:anim calcmode="lin" valueType="num">
                                      <p:cBhvr>
                                        <p:cTn id="13" dur="500" fill="hold"/>
                                        <p:tgtEl>
                                          <p:spTgt spid="209925"/>
                                        </p:tgtEl>
                                        <p:attrNameLst>
                                          <p:attrName>ppt_h</p:attrName>
                                        </p:attrNameLst>
                                      </p:cBhvr>
                                      <p:tavLst>
                                        <p:tav tm="0">
                                          <p:val>
                                            <p:fltVal val="0"/>
                                          </p:val>
                                        </p:tav>
                                        <p:tav tm="100000">
                                          <p:val>
                                            <p:strVal val="#ppt_h"/>
                                          </p:val>
                                        </p:tav>
                                      </p:tavLst>
                                    </p:anim>
                                    <p:animEffect transition="in" filter="fade">
                                      <p:cBhvr>
                                        <p:cTn id="14" dur="500"/>
                                        <p:tgtEl>
                                          <p:spTgt spid="209925"/>
                                        </p:tgtEl>
                                      </p:cBhvr>
                                    </p:animEffect>
                                  </p:childTnLst>
                                </p:cTn>
                              </p:par>
                              <p:par>
                                <p:cTn id="15" presetID="1" presetClass="mediacall" presetSubtype="0" fill="hold" nodeType="withEffect">
                                  <p:stCondLst>
                                    <p:cond delay="0"/>
                                  </p:stCondLst>
                                  <p:childTnLst>
                                    <p:cmd type="call" cmd="playFrom(0.0)">
                                      <p:cBhvr>
                                        <p:cTn id="16" dur="120224" fill="hold"/>
                                        <p:tgtEl>
                                          <p:spTgt spid="20992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7" fill="hold" display="0">
                  <p:stCondLst>
                    <p:cond delay="indefinite"/>
                  </p:stCondLst>
                  <p:endCondLst>
                    <p:cond evt="onPrev" delay="0">
                      <p:tgtEl>
                        <p:sldTgt/>
                      </p:tgtEl>
                    </p:cond>
                    <p:cond evt="onStopAudio" delay="0">
                      <p:tgtEl>
                        <p:sldTgt/>
                      </p:tgtEl>
                    </p:cond>
                  </p:endCondLst>
                </p:cTn>
                <p:tgtEl>
                  <p:spTgt spid="20992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143000" y="0"/>
            <a:ext cx="7772400" cy="914400"/>
          </a:xfrm>
        </p:spPr>
        <p:txBody>
          <a:bodyPr/>
          <a:lstStyle/>
          <a:p>
            <a:r>
              <a:rPr lang="en-US">
                <a:latin typeface="Times New Roman" charset="0"/>
                <a:ea typeface="ＭＳ Ｐゴシック" charset="0"/>
              </a:rPr>
              <a:t>Civil Rights under LBJ</a:t>
            </a:r>
          </a:p>
        </p:txBody>
      </p:sp>
      <p:sp>
        <p:nvSpPr>
          <p:cNvPr id="216067" name="Rectangle 3"/>
          <p:cNvSpPr>
            <a:spLocks noGrp="1" noChangeArrowheads="1"/>
          </p:cNvSpPr>
          <p:nvPr>
            <p:ph type="body" idx="1"/>
          </p:nvPr>
        </p:nvSpPr>
        <p:spPr>
          <a:xfrm>
            <a:off x="838200" y="838200"/>
            <a:ext cx="8305800" cy="6019800"/>
          </a:xfrm>
        </p:spPr>
        <p:txBody>
          <a:bodyPr/>
          <a:lstStyle/>
          <a:p>
            <a:pPr>
              <a:defRPr/>
            </a:pPr>
            <a:r>
              <a:rPr lang="en-US" smtClean="0">
                <a:cs typeface="+mn-cs"/>
              </a:rPr>
              <a:t>Lyndon Johnson made civil rights the major component of his presidency: </a:t>
            </a:r>
          </a:p>
          <a:p>
            <a:pPr lvl="1">
              <a:defRPr/>
            </a:pPr>
            <a:r>
              <a:rPr lang="en-US" smtClean="0"/>
              <a:t>In 1964, the 24</a:t>
            </a:r>
            <a:r>
              <a:rPr lang="en-US" baseline="30000" smtClean="0"/>
              <a:t>th</a:t>
            </a:r>
            <a:r>
              <a:rPr lang="en-US" smtClean="0"/>
              <a:t> Amendment was ratified banning poll taxes</a:t>
            </a:r>
          </a:p>
          <a:p>
            <a:pPr lvl="1">
              <a:defRPr/>
            </a:pPr>
            <a:r>
              <a:rPr lang="en-US" smtClean="0"/>
              <a:t>The </a:t>
            </a:r>
            <a:r>
              <a:rPr lang="en-US" u="sng" smtClean="0">
                <a:effectLst>
                  <a:outerShdw blurRad="38100" dist="38100" dir="2700000" algn="tl">
                    <a:srgbClr val="DDDDDD"/>
                  </a:outerShdw>
                </a:effectLst>
              </a:rPr>
              <a:t>Civil Rights Act of 1964 </a:t>
            </a:r>
            <a:r>
              <a:rPr lang="en-US" smtClean="0"/>
              <a:t>declared segregation in public facilities illegal &amp; officially ended the majority of Jim Crow laws </a:t>
            </a:r>
          </a:p>
        </p:txBody>
      </p:sp>
    </p:spTree>
    <p:extLst>
      <p:ext uri="{BB962C8B-B14F-4D97-AF65-F5344CB8AC3E}">
        <p14:creationId xmlns:p14="http://schemas.microsoft.com/office/powerpoint/2010/main" val="257359081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609600" y="457200"/>
            <a:ext cx="7772400" cy="762000"/>
          </a:xfrm>
        </p:spPr>
        <p:txBody>
          <a:bodyPr/>
          <a:lstStyle/>
          <a:p>
            <a:pPr>
              <a:defRPr/>
            </a:pPr>
            <a:r>
              <a:rPr lang="en-US" smtClean="0">
                <a:effectLst>
                  <a:outerShdw blurRad="38100" dist="38100" dir="2700000" algn="tl">
                    <a:srgbClr val="DDDDDD"/>
                  </a:outerShdw>
                </a:effectLst>
                <a:cs typeface="+mj-cs"/>
              </a:rPr>
              <a:t>Civil Rights Act of 1964</a:t>
            </a:r>
          </a:p>
        </p:txBody>
      </p:sp>
      <p:sp>
        <p:nvSpPr>
          <p:cNvPr id="285699" name="Rectangle 3"/>
          <p:cNvSpPr>
            <a:spLocks noGrp="1" noChangeArrowheads="1"/>
          </p:cNvSpPr>
          <p:nvPr>
            <p:ph type="body" idx="1"/>
          </p:nvPr>
        </p:nvSpPr>
        <p:spPr>
          <a:xfrm>
            <a:off x="304800" y="1295400"/>
            <a:ext cx="8839200" cy="5334000"/>
          </a:xfrm>
        </p:spPr>
        <p:txBody>
          <a:bodyPr/>
          <a:lstStyle/>
          <a:p>
            <a:r>
              <a:rPr lang="en-US" sz="3600">
                <a:latin typeface="Times New Roman" charset="0"/>
                <a:ea typeface="ＭＳ Ｐゴシック" charset="0"/>
              </a:rPr>
              <a:t>1963 - supported by President Kennedy; after his assassination, President Johnson called for its passage as a tribute to JFK</a:t>
            </a:r>
          </a:p>
          <a:p>
            <a:r>
              <a:rPr lang="en-US" sz="3600">
                <a:latin typeface="Times New Roman" charset="0"/>
                <a:ea typeface="ＭＳ Ｐゴシック" charset="0"/>
              </a:rPr>
              <a:t>Outlawed segregation in businesses, banned discriminatory practices in employment on the basis of race, color, religion, sex and national origin, and ended segregation in public places</a:t>
            </a:r>
          </a:p>
          <a:p>
            <a:endParaRPr lang="en-US" sz="3600">
              <a:latin typeface="Times New Roman" charset="0"/>
              <a:ea typeface="ＭＳ Ｐゴシック" charset="0"/>
            </a:endParaRPr>
          </a:p>
        </p:txBody>
      </p:sp>
    </p:spTree>
    <p:extLst>
      <p:ext uri="{BB962C8B-B14F-4D97-AF65-F5344CB8AC3E}">
        <p14:creationId xmlns:p14="http://schemas.microsoft.com/office/powerpoint/2010/main" val="1917157736"/>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5698"/>
                                        </p:tgtEl>
                                        <p:attrNameLst>
                                          <p:attrName>style.visibility</p:attrName>
                                        </p:attrNameLst>
                                      </p:cBhvr>
                                      <p:to>
                                        <p:strVal val="visible"/>
                                      </p:to>
                                    </p:set>
                                    <p:animEffect transition="in" filter="randombar(horizontal)">
                                      <p:cBhvr>
                                        <p:cTn id="7" dur="500"/>
                                        <p:tgtEl>
                                          <p:spTgt spid="285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5699">
                                            <p:txEl>
                                              <p:pRg st="0" end="0"/>
                                            </p:txEl>
                                          </p:spTgt>
                                        </p:tgtEl>
                                        <p:attrNameLst>
                                          <p:attrName>style.visibility</p:attrName>
                                        </p:attrNameLst>
                                      </p:cBhvr>
                                      <p:to>
                                        <p:strVal val="visible"/>
                                      </p:to>
                                    </p:set>
                                    <p:animEffect transition="in" filter="randombar(horizontal)">
                                      <p:cBhvr>
                                        <p:cTn id="12" dur="500"/>
                                        <p:tgtEl>
                                          <p:spTgt spid="2856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5699">
                                            <p:txEl>
                                              <p:pRg st="1" end="1"/>
                                            </p:txEl>
                                          </p:spTgt>
                                        </p:tgtEl>
                                        <p:attrNameLst>
                                          <p:attrName>style.visibility</p:attrName>
                                        </p:attrNameLst>
                                      </p:cBhvr>
                                      <p:to>
                                        <p:strVal val="visible"/>
                                      </p:to>
                                    </p:set>
                                    <p:animEffect transition="in" filter="randombar(horizontal)">
                                      <p:cBhvr>
                                        <p:cTn id="17" dur="500"/>
                                        <p:tgtEl>
                                          <p:spTgt spid="285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8" grpId="0" autoUpdateAnimBg="0"/>
      <p:bldP spid="28569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1143000" y="0"/>
            <a:ext cx="7772400" cy="914400"/>
          </a:xfrm>
        </p:spPr>
        <p:txBody>
          <a:bodyPr/>
          <a:lstStyle/>
          <a:p>
            <a:r>
              <a:rPr lang="en-US">
                <a:latin typeface="Times New Roman" charset="0"/>
                <a:ea typeface="ＭＳ Ｐゴシック" charset="0"/>
              </a:rPr>
              <a:t>Civil Rights under LBJ</a:t>
            </a:r>
          </a:p>
        </p:txBody>
      </p:sp>
      <p:sp>
        <p:nvSpPr>
          <p:cNvPr id="53250" name="Rectangle 3"/>
          <p:cNvSpPr>
            <a:spLocks noGrp="1" noChangeArrowheads="1"/>
          </p:cNvSpPr>
          <p:nvPr>
            <p:ph type="body" idx="1"/>
          </p:nvPr>
        </p:nvSpPr>
        <p:spPr>
          <a:xfrm>
            <a:off x="838200" y="838200"/>
            <a:ext cx="8305800" cy="6019800"/>
          </a:xfrm>
        </p:spPr>
        <p:txBody>
          <a:bodyPr/>
          <a:lstStyle/>
          <a:p>
            <a:pPr>
              <a:lnSpc>
                <a:spcPct val="95000"/>
              </a:lnSpc>
              <a:spcBef>
                <a:spcPct val="10000"/>
              </a:spcBef>
            </a:pPr>
            <a:r>
              <a:rPr lang="en-US">
                <a:latin typeface="Arial" charset="0"/>
                <a:ea typeface="ＭＳ Ｐゴシック" charset="0"/>
              </a:rPr>
              <a:t>Civil rights groups were not content &amp; continued for equality:</a:t>
            </a:r>
          </a:p>
          <a:p>
            <a:pPr lvl="1">
              <a:lnSpc>
                <a:spcPct val="95000"/>
              </a:lnSpc>
              <a:spcBef>
                <a:spcPct val="10000"/>
              </a:spcBef>
            </a:pPr>
            <a:r>
              <a:rPr lang="en-US">
                <a:latin typeface="Arial" charset="0"/>
                <a:ea typeface="ＭＳ Ｐゴシック" charset="0"/>
              </a:rPr>
              <a:t>Freedom Summer in 1964 led to the registration of thousands of Mississippi blacks to vote</a:t>
            </a:r>
          </a:p>
          <a:p>
            <a:pPr lvl="1">
              <a:lnSpc>
                <a:spcPct val="95000"/>
              </a:lnSpc>
              <a:spcBef>
                <a:spcPct val="10000"/>
              </a:spcBef>
            </a:pPr>
            <a:r>
              <a:rPr lang="en-US">
                <a:latin typeface="Arial" charset="0"/>
                <a:ea typeface="ＭＳ Ｐゴシック" charset="0"/>
              </a:rPr>
              <a:t>The 1965 protest march from Selma, Alabama to Montgomery led to police</a:t>
            </a:r>
            <a:r>
              <a:rPr lang="en-US" sz="3000">
                <a:latin typeface="Arial" charset="0"/>
                <a:ea typeface="ＭＳ Ｐゴシック" charset="0"/>
              </a:rPr>
              <a:t> </a:t>
            </a:r>
            <a:r>
              <a:rPr lang="en-US">
                <a:latin typeface="Arial" charset="0"/>
                <a:ea typeface="ＭＳ Ｐゴシック" charset="0"/>
              </a:rPr>
              <a:t>violence; </a:t>
            </a:r>
            <a:r>
              <a:rPr lang="ja-JP" altLang="en-US" sz="3500">
                <a:latin typeface="Arial" charset="0"/>
                <a:ea typeface="ＭＳ Ｐゴシック" charset="0"/>
              </a:rPr>
              <a:t>“</a:t>
            </a:r>
            <a:r>
              <a:rPr lang="en-US" altLang="ja-JP">
                <a:latin typeface="Arial" charset="0"/>
                <a:ea typeface="ＭＳ Ｐゴシック" charset="0"/>
              </a:rPr>
              <a:t>Bloody</a:t>
            </a:r>
            <a:r>
              <a:rPr lang="en-US" altLang="ja-JP" sz="3000">
                <a:latin typeface="Arial" charset="0"/>
                <a:ea typeface="ＭＳ Ｐゴシック" charset="0"/>
              </a:rPr>
              <a:t> </a:t>
            </a:r>
            <a:r>
              <a:rPr lang="en-US" altLang="ja-JP">
                <a:latin typeface="Arial" charset="0"/>
                <a:ea typeface="ＭＳ Ｐゴシック" charset="0"/>
              </a:rPr>
              <a:t>Sunday</a:t>
            </a:r>
            <a:r>
              <a:rPr lang="ja-JP" altLang="en-US">
                <a:latin typeface="Arial" charset="0"/>
                <a:ea typeface="ＭＳ Ｐゴシック" charset="0"/>
              </a:rPr>
              <a:t>”</a:t>
            </a:r>
            <a:r>
              <a:rPr lang="en-US" altLang="ja-JP">
                <a:latin typeface="Arial" charset="0"/>
                <a:ea typeface="ＭＳ Ｐゴシック" charset="0"/>
              </a:rPr>
              <a:t> shocked people in the North more than any other event</a:t>
            </a:r>
            <a:endParaRPr lang="en-US">
              <a:latin typeface="Arial" charset="0"/>
              <a:ea typeface="ＭＳ Ｐゴシック" charset="0"/>
            </a:endParaRPr>
          </a:p>
        </p:txBody>
      </p:sp>
    </p:spTree>
    <p:extLst>
      <p:ext uri="{BB962C8B-B14F-4D97-AF65-F5344CB8AC3E}">
        <p14:creationId xmlns:p14="http://schemas.microsoft.com/office/powerpoint/2010/main" val="363355879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1143000" y="0"/>
            <a:ext cx="7772400" cy="762000"/>
          </a:xfrm>
        </p:spPr>
        <p:txBody>
          <a:bodyPr/>
          <a:lstStyle/>
          <a:p>
            <a:r>
              <a:rPr lang="en-US">
                <a:latin typeface="Times New Roman" charset="0"/>
                <a:ea typeface="ＭＳ Ｐゴシック" charset="0"/>
              </a:rPr>
              <a:t>Civil Rights under LBJ</a:t>
            </a:r>
          </a:p>
        </p:txBody>
      </p:sp>
      <p:sp>
        <p:nvSpPr>
          <p:cNvPr id="236547" name="Rectangle 3"/>
          <p:cNvSpPr>
            <a:spLocks noGrp="1" noChangeArrowheads="1"/>
          </p:cNvSpPr>
          <p:nvPr>
            <p:ph type="body" idx="1"/>
          </p:nvPr>
        </p:nvSpPr>
        <p:spPr>
          <a:xfrm>
            <a:off x="533400" y="762000"/>
            <a:ext cx="8610600" cy="6096000"/>
          </a:xfrm>
        </p:spPr>
        <p:txBody>
          <a:bodyPr/>
          <a:lstStyle/>
          <a:p>
            <a:pPr>
              <a:lnSpc>
                <a:spcPct val="95000"/>
              </a:lnSpc>
              <a:defRPr/>
            </a:pPr>
            <a:r>
              <a:rPr lang="en-US" smtClean="0">
                <a:cs typeface="+mn-cs"/>
              </a:rPr>
              <a:t>After the Selma march, LBJ &amp; Congress passed the </a:t>
            </a:r>
            <a:r>
              <a:rPr lang="en-US" u="sng" smtClean="0">
                <a:effectLst>
                  <a:outerShdw blurRad="38100" dist="38100" dir="2700000" algn="tl">
                    <a:srgbClr val="DDDDDD"/>
                  </a:outerShdw>
                </a:effectLst>
                <a:cs typeface="+mn-cs"/>
              </a:rPr>
              <a:t>Voting Rights Act (1965)</a:t>
            </a:r>
            <a:endParaRPr lang="en-US" smtClean="0">
              <a:cs typeface="+mn-cs"/>
            </a:endParaRPr>
          </a:p>
          <a:p>
            <a:pPr lvl="1">
              <a:lnSpc>
                <a:spcPct val="95000"/>
              </a:lnSpc>
              <a:defRPr/>
            </a:pPr>
            <a:r>
              <a:rPr lang="en-US" smtClean="0"/>
              <a:t>Banned literacy tests &amp; sent federal voting officials into the South to protect voters</a:t>
            </a:r>
          </a:p>
          <a:p>
            <a:pPr lvl="1">
              <a:lnSpc>
                <a:spcPct val="95000"/>
              </a:lnSpc>
              <a:defRPr/>
            </a:pPr>
            <a:r>
              <a:rPr lang="en-US" smtClean="0"/>
              <a:t>The act finally accomplished what Radical Republicans had envisioned when the 15</a:t>
            </a:r>
            <a:r>
              <a:rPr lang="en-US" baseline="30000" smtClean="0"/>
              <a:t>th</a:t>
            </a:r>
            <a:r>
              <a:rPr lang="en-US" smtClean="0"/>
              <a:t> Amendment was enacted in 1870</a:t>
            </a:r>
          </a:p>
        </p:txBody>
      </p:sp>
    </p:spTree>
    <p:extLst>
      <p:ext uri="{BB962C8B-B14F-4D97-AF65-F5344CB8AC3E}">
        <p14:creationId xmlns:p14="http://schemas.microsoft.com/office/powerpoint/2010/main" val="26701793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1066800" y="228600"/>
            <a:ext cx="7772400" cy="990600"/>
          </a:xfrm>
        </p:spPr>
        <p:txBody>
          <a:bodyPr/>
          <a:lstStyle/>
          <a:p>
            <a:pPr>
              <a:defRPr/>
            </a:pPr>
            <a:r>
              <a:rPr lang="en-US" smtClean="0">
                <a:effectLst>
                  <a:outerShdw blurRad="38100" dist="38100" dir="2700000" algn="tl">
                    <a:srgbClr val="DDDDDD"/>
                  </a:outerShdw>
                </a:effectLst>
                <a:cs typeface="+mj-cs"/>
              </a:rPr>
              <a:t>Voting Rights Act of 1965</a:t>
            </a:r>
          </a:p>
        </p:txBody>
      </p:sp>
      <p:sp>
        <p:nvSpPr>
          <p:cNvPr id="286723" name="Rectangle 3"/>
          <p:cNvSpPr>
            <a:spLocks noGrp="1" noChangeArrowheads="1"/>
          </p:cNvSpPr>
          <p:nvPr>
            <p:ph type="body" idx="1"/>
          </p:nvPr>
        </p:nvSpPr>
        <p:spPr>
          <a:xfrm>
            <a:off x="533400" y="1524000"/>
            <a:ext cx="8229600" cy="4953000"/>
          </a:xfrm>
        </p:spPr>
        <p:txBody>
          <a:bodyPr/>
          <a:lstStyle/>
          <a:p>
            <a:r>
              <a:rPr lang="en-US">
                <a:latin typeface="Arial" charset="0"/>
                <a:ea typeface="ＭＳ Ｐゴシック" charset="0"/>
              </a:rPr>
              <a:t>Prohibits the use of voting laws, practices or procedures, such as poll taxes, literacy tests, intimidation…that discriminate in either purpose or effect on the basis of race, color, or membership in a minority language group</a:t>
            </a:r>
          </a:p>
          <a:p>
            <a:endParaRPr lang="en-US" sz="4400">
              <a:latin typeface="Arial" charset="0"/>
              <a:ea typeface="ＭＳ Ｐゴシック" charset="0"/>
            </a:endParaRPr>
          </a:p>
        </p:txBody>
      </p:sp>
      <p:pic>
        <p:nvPicPr>
          <p:cNvPr id="286724" name="Picture 4" descr="j03046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1447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511893"/>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6722"/>
                                        </p:tgtEl>
                                        <p:attrNameLst>
                                          <p:attrName>style.visibility</p:attrName>
                                        </p:attrNameLst>
                                      </p:cBhvr>
                                      <p:to>
                                        <p:strVal val="visible"/>
                                      </p:to>
                                    </p:set>
                                    <p:animEffect transition="in" filter="randombar(horizontal)">
                                      <p:cBhvr>
                                        <p:cTn id="7" dur="500"/>
                                        <p:tgtEl>
                                          <p:spTgt spid="286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5" fill="hold" nodeType="clickEffect">
                                  <p:stCondLst>
                                    <p:cond delay="0"/>
                                  </p:stCondLst>
                                  <p:childTnLst>
                                    <p:set>
                                      <p:cBhvr>
                                        <p:cTn id="11" dur="1" fill="hold">
                                          <p:stCondLst>
                                            <p:cond delay="0"/>
                                          </p:stCondLst>
                                        </p:cTn>
                                        <p:tgtEl>
                                          <p:spTgt spid="286724"/>
                                        </p:tgtEl>
                                        <p:attrNameLst>
                                          <p:attrName>style.visibility</p:attrName>
                                        </p:attrNameLst>
                                      </p:cBhvr>
                                      <p:to>
                                        <p:strVal val="visible"/>
                                      </p:to>
                                    </p:set>
                                    <p:animEffect transition="in" filter="randombar(vertical)">
                                      <p:cBhvr>
                                        <p:cTn id="12" dur="500"/>
                                        <p:tgtEl>
                                          <p:spTgt spid="2867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6723">
                                            <p:txEl>
                                              <p:pRg st="0" end="0"/>
                                            </p:txEl>
                                          </p:spTgt>
                                        </p:tgtEl>
                                        <p:attrNameLst>
                                          <p:attrName>style.visibility</p:attrName>
                                        </p:attrNameLst>
                                      </p:cBhvr>
                                      <p:to>
                                        <p:strVal val="visible"/>
                                      </p:to>
                                    </p:set>
                                    <p:animEffect transition="in" filter="randombar(horizontal)">
                                      <p:cBhvr>
                                        <p:cTn id="17" dur="500"/>
                                        <p:tgtEl>
                                          <p:spTgt spid="286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2" grpId="0" autoUpdateAnimBg="0"/>
      <p:bldP spid="28672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0" y="0"/>
            <a:ext cx="9144000" cy="685800"/>
          </a:xfrm>
          <a:solidFill>
            <a:schemeClr val="bg1"/>
          </a:solidFill>
        </p:spPr>
        <p:txBody>
          <a:bodyPr/>
          <a:lstStyle/>
          <a:p>
            <a:r>
              <a:rPr lang="en-US">
                <a:latin typeface="Times New Roman" charset="0"/>
                <a:ea typeface="ＭＳ Ｐゴシック" charset="0"/>
              </a:rPr>
              <a:t>Black Voter Registration in South</a:t>
            </a:r>
          </a:p>
        </p:txBody>
      </p:sp>
      <p:pic>
        <p:nvPicPr>
          <p:cNvPr id="217091" name="Picture 3" descr="DIVI723366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762000"/>
            <a:ext cx="9144000" cy="6105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17092" name="Text Box 4"/>
          <p:cNvSpPr txBox="1">
            <a:spLocks noChangeArrowheads="1"/>
          </p:cNvSpPr>
          <p:nvPr/>
        </p:nvSpPr>
        <p:spPr bwMode="auto">
          <a:xfrm>
            <a:off x="457200" y="228600"/>
            <a:ext cx="8458200" cy="1009650"/>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fontAlgn="base" hangingPunct="0">
              <a:lnSpc>
                <a:spcPct val="80000"/>
              </a:lnSpc>
              <a:spcBef>
                <a:spcPct val="20000"/>
              </a:spcBef>
              <a:spcAft>
                <a:spcPct val="0"/>
              </a:spcAft>
              <a:buClr>
                <a:srgbClr val="0099CC"/>
              </a:buClr>
              <a:buFont typeface="Arial" charset="0"/>
              <a:buNone/>
              <a:defRPr/>
            </a:pPr>
            <a:r>
              <a:rPr kumimoji="1" lang="en-US" sz="3600">
                <a:solidFill>
                  <a:srgbClr val="000000"/>
                </a:solidFill>
                <a:latin typeface="Times New Roman" charset="0"/>
                <a:ea typeface="ＭＳ Ｐゴシック" charset="0"/>
                <a:cs typeface="ＭＳ Ｐゴシック" charset="0"/>
              </a:rPr>
              <a:t>Blacks became a voting force in Southern politics for the 1</a:t>
            </a:r>
            <a:r>
              <a:rPr kumimoji="1" lang="en-US" sz="3600" baseline="30000">
                <a:solidFill>
                  <a:srgbClr val="000000"/>
                </a:solidFill>
                <a:latin typeface="Times New Roman" charset="0"/>
                <a:ea typeface="ＭＳ Ｐゴシック" charset="0"/>
                <a:cs typeface="ＭＳ Ｐゴシック" charset="0"/>
              </a:rPr>
              <a:t>st</a:t>
            </a:r>
            <a:r>
              <a:rPr kumimoji="1" lang="en-US" sz="3600">
                <a:solidFill>
                  <a:srgbClr val="000000"/>
                </a:solidFill>
                <a:latin typeface="Times New Roman" charset="0"/>
                <a:ea typeface="ＭＳ Ｐゴシック" charset="0"/>
                <a:cs typeface="ＭＳ Ｐゴシック" charset="0"/>
              </a:rPr>
              <a:t> time since Reconstruction</a:t>
            </a:r>
            <a:endParaRPr lang="en-US" sz="3600">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3036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7092"/>
                                        </p:tgtEl>
                                        <p:attrNameLst>
                                          <p:attrName>style.visibility</p:attrName>
                                        </p:attrNameLst>
                                      </p:cBhvr>
                                      <p:to>
                                        <p:strVal val="visible"/>
                                      </p:to>
                                    </p:set>
                                    <p:anim calcmode="lin" valueType="num">
                                      <p:cBhvr>
                                        <p:cTn id="7" dur="500" fill="hold"/>
                                        <p:tgtEl>
                                          <p:spTgt spid="217092"/>
                                        </p:tgtEl>
                                        <p:attrNameLst>
                                          <p:attrName>ppt_w</p:attrName>
                                        </p:attrNameLst>
                                      </p:cBhvr>
                                      <p:tavLst>
                                        <p:tav tm="0">
                                          <p:val>
                                            <p:fltVal val="0"/>
                                          </p:val>
                                        </p:tav>
                                        <p:tav tm="100000">
                                          <p:val>
                                            <p:strVal val="#ppt_w"/>
                                          </p:val>
                                        </p:tav>
                                      </p:tavLst>
                                    </p:anim>
                                    <p:anim calcmode="lin" valueType="num">
                                      <p:cBhvr>
                                        <p:cTn id="8" dur="500" fill="hold"/>
                                        <p:tgtEl>
                                          <p:spTgt spid="217092"/>
                                        </p:tgtEl>
                                        <p:attrNameLst>
                                          <p:attrName>ppt_h</p:attrName>
                                        </p:attrNameLst>
                                      </p:cBhvr>
                                      <p:tavLst>
                                        <p:tav tm="0">
                                          <p:val>
                                            <p:fltVal val="0"/>
                                          </p:val>
                                        </p:tav>
                                        <p:tav tm="100000">
                                          <p:val>
                                            <p:strVal val="#ppt_h"/>
                                          </p:val>
                                        </p:tav>
                                      </p:tavLst>
                                    </p:anim>
                                    <p:animEffect transition="in" filter="fade">
                                      <p:cBhvr>
                                        <p:cTn id="9" dur="500"/>
                                        <p:tgtEl>
                                          <p:spTgt spid="217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2362200"/>
            <a:ext cx="5715000" cy="2124075"/>
          </a:xfrm>
          <a:prstGeom prst="rect">
            <a:avLst/>
          </a:prstGeom>
        </p:spPr>
        <p:txBody>
          <a:bodyPr>
            <a:spAutoFit/>
          </a:bodyPr>
          <a:lstStyle/>
          <a:p>
            <a:pPr algn="ctr" defTabSz="914400" fontAlgn="base">
              <a:spcBef>
                <a:spcPct val="0"/>
              </a:spcBef>
              <a:spcAft>
                <a:spcPct val="0"/>
              </a:spcAft>
              <a:defRPr/>
            </a:pPr>
            <a:r>
              <a:rPr lang="en-US" sz="6600" dirty="0">
                <a:solidFill>
                  <a:prstClr val="white">
                    <a:lumMod val="75000"/>
                  </a:prstClr>
                </a:solidFill>
                <a:effectLst>
                  <a:outerShdw blurRad="38100" dist="38100" dir="2700000" algn="tl">
                    <a:srgbClr val="000000">
                      <a:alpha val="43137"/>
                    </a:srgbClr>
                  </a:outerShdw>
                </a:effectLst>
                <a:latin typeface="Impact" pitchFamily="34" charset="0"/>
                <a:ea typeface="ＭＳ Ｐゴシック" charset="0"/>
                <a:cs typeface="ＭＳ Ｐゴシック" charset="0"/>
              </a:rPr>
              <a:t>Civil Rights Organizations</a:t>
            </a:r>
            <a:endParaRPr lang="en-US" sz="6600" dirty="0">
              <a:solidFill>
                <a:prstClr val="white">
                  <a:lumMod val="75000"/>
                </a:prstClr>
              </a:solidFill>
              <a:latin typeface="Arial" charset="0"/>
              <a:ea typeface="ＭＳ Ｐゴシック" charset="0"/>
              <a:cs typeface="ＭＳ Ｐゴシック" charset="0"/>
            </a:endParaRPr>
          </a:p>
        </p:txBody>
      </p:sp>
      <p:sp>
        <p:nvSpPr>
          <p:cNvPr id="3" name="Rectangle 2"/>
          <p:cNvSpPr/>
          <p:nvPr/>
        </p:nvSpPr>
        <p:spPr>
          <a:xfrm rot="20593655">
            <a:off x="93663" y="263525"/>
            <a:ext cx="2460625" cy="1014413"/>
          </a:xfrm>
          <a:prstGeom prst="rect">
            <a:avLst/>
          </a:prstGeom>
        </p:spPr>
        <p:txBody>
          <a:bodyPr>
            <a:spAutoFit/>
          </a:bodyPr>
          <a:lstStyle/>
          <a:p>
            <a:pPr algn="ctr" defTabSz="914400" fontAlgn="base">
              <a:spcBef>
                <a:spcPct val="0"/>
              </a:spcBef>
              <a:spcAft>
                <a:spcPct val="0"/>
              </a:spcAft>
              <a:defRPr/>
            </a:pPr>
            <a:r>
              <a:rPr lang="en-US" sz="6000" dirty="0">
                <a:solidFill>
                  <a:prstClr val="white"/>
                </a:solidFill>
                <a:effectLst>
                  <a:outerShdw blurRad="38100" dist="38100" dir="2700000" algn="tl">
                    <a:srgbClr val="000000">
                      <a:alpha val="43137"/>
                    </a:srgbClr>
                  </a:outerShdw>
                </a:effectLst>
                <a:latin typeface="Impact" pitchFamily="34" charset="0"/>
                <a:ea typeface="ＭＳ Ｐゴシック" charset="0"/>
                <a:cs typeface="ＭＳ Ｐゴシック" charset="0"/>
              </a:rPr>
              <a:t>NAACP</a:t>
            </a:r>
            <a:endParaRPr lang="en-US" sz="6000" dirty="0">
              <a:solidFill>
                <a:prstClr val="white"/>
              </a:solidFill>
              <a:latin typeface="Arial" charset="0"/>
              <a:ea typeface="ＭＳ Ｐゴシック" charset="0"/>
              <a:cs typeface="ＭＳ Ｐゴシック" charset="0"/>
            </a:endParaRPr>
          </a:p>
        </p:txBody>
      </p:sp>
      <p:sp>
        <p:nvSpPr>
          <p:cNvPr id="4" name="Rectangle 3"/>
          <p:cNvSpPr/>
          <p:nvPr/>
        </p:nvSpPr>
        <p:spPr>
          <a:xfrm rot="1391688">
            <a:off x="7056438" y="247650"/>
            <a:ext cx="1966912" cy="1016000"/>
          </a:xfrm>
          <a:prstGeom prst="rect">
            <a:avLst/>
          </a:prstGeom>
        </p:spPr>
        <p:txBody>
          <a:bodyPr>
            <a:spAutoFit/>
          </a:bodyPr>
          <a:lstStyle/>
          <a:p>
            <a:pPr algn="ctr" defTabSz="914400" fontAlgn="base">
              <a:spcBef>
                <a:spcPct val="0"/>
              </a:spcBef>
              <a:spcAft>
                <a:spcPct val="0"/>
              </a:spcAft>
              <a:defRPr/>
            </a:pPr>
            <a:r>
              <a:rPr lang="en-US" sz="6000" dirty="0">
                <a:solidFill>
                  <a:prstClr val="black"/>
                </a:solidFill>
                <a:effectLst>
                  <a:outerShdw blurRad="38100" dist="38100" dir="2700000" algn="tl">
                    <a:srgbClr val="000000">
                      <a:alpha val="43137"/>
                    </a:srgbClr>
                  </a:outerShdw>
                </a:effectLst>
                <a:latin typeface="Impact" pitchFamily="34" charset="0"/>
                <a:ea typeface="ＭＳ Ｐゴシック" charset="0"/>
                <a:cs typeface="ＭＳ Ｐゴシック" charset="0"/>
              </a:rPr>
              <a:t>SCLC</a:t>
            </a:r>
            <a:endParaRPr lang="en-US" sz="6000" dirty="0">
              <a:solidFill>
                <a:prstClr val="black"/>
              </a:solidFill>
              <a:latin typeface="Arial" charset="0"/>
              <a:ea typeface="ＭＳ Ｐゴシック" charset="0"/>
              <a:cs typeface="ＭＳ Ｐゴシック" charset="0"/>
            </a:endParaRPr>
          </a:p>
        </p:txBody>
      </p:sp>
      <p:sp>
        <p:nvSpPr>
          <p:cNvPr id="5" name="Rectangle 4"/>
          <p:cNvSpPr/>
          <p:nvPr/>
        </p:nvSpPr>
        <p:spPr>
          <a:xfrm rot="1482127">
            <a:off x="412750" y="5368925"/>
            <a:ext cx="1851025" cy="1016000"/>
          </a:xfrm>
          <a:prstGeom prst="rect">
            <a:avLst/>
          </a:prstGeom>
        </p:spPr>
        <p:txBody>
          <a:bodyPr wrap="none">
            <a:spAutoFit/>
          </a:bodyPr>
          <a:lstStyle/>
          <a:p>
            <a:pPr algn="ctr" defTabSz="914400" fontAlgn="base">
              <a:spcBef>
                <a:spcPct val="0"/>
              </a:spcBef>
              <a:spcAft>
                <a:spcPct val="0"/>
              </a:spcAft>
              <a:defRPr/>
            </a:pPr>
            <a:r>
              <a:rPr lang="en-US" sz="6000" dirty="0">
                <a:solidFill>
                  <a:prstClr val="black"/>
                </a:solidFill>
                <a:effectLst>
                  <a:outerShdw blurRad="38100" dist="38100" dir="2700000" algn="tl">
                    <a:srgbClr val="000000">
                      <a:alpha val="43137"/>
                    </a:srgbClr>
                  </a:outerShdw>
                </a:effectLst>
                <a:latin typeface="Impact" pitchFamily="34" charset="0"/>
                <a:ea typeface="ＭＳ Ｐゴシック" charset="0"/>
                <a:cs typeface="ＭＳ Ｐゴシック" charset="0"/>
              </a:rPr>
              <a:t>SNCC</a:t>
            </a:r>
            <a:endParaRPr lang="en-US" sz="6000" dirty="0">
              <a:solidFill>
                <a:prstClr val="black"/>
              </a:solidFill>
              <a:latin typeface="Arial" charset="0"/>
              <a:ea typeface="ＭＳ Ｐゴシック" charset="0"/>
              <a:cs typeface="ＭＳ Ｐゴシック" charset="0"/>
            </a:endParaRPr>
          </a:p>
        </p:txBody>
      </p:sp>
      <p:sp>
        <p:nvSpPr>
          <p:cNvPr id="6" name="Rectangle 5"/>
          <p:cNvSpPr/>
          <p:nvPr/>
        </p:nvSpPr>
        <p:spPr>
          <a:xfrm rot="20197727">
            <a:off x="7042150" y="5561013"/>
            <a:ext cx="1844675" cy="1014412"/>
          </a:xfrm>
          <a:prstGeom prst="rect">
            <a:avLst/>
          </a:prstGeom>
        </p:spPr>
        <p:txBody>
          <a:bodyPr>
            <a:spAutoFit/>
          </a:bodyPr>
          <a:lstStyle/>
          <a:p>
            <a:pPr algn="ctr" defTabSz="914400" fontAlgn="base">
              <a:spcBef>
                <a:spcPct val="0"/>
              </a:spcBef>
              <a:spcAft>
                <a:spcPct val="0"/>
              </a:spcAft>
              <a:defRPr/>
            </a:pPr>
            <a:r>
              <a:rPr lang="en-US" sz="6000" dirty="0">
                <a:solidFill>
                  <a:prstClr val="white"/>
                </a:solidFill>
                <a:effectLst>
                  <a:outerShdw blurRad="38100" dist="38100" dir="2700000" algn="tl">
                    <a:srgbClr val="000000">
                      <a:alpha val="43137"/>
                    </a:srgbClr>
                  </a:outerShdw>
                </a:effectLst>
                <a:latin typeface="Impact" pitchFamily="34" charset="0"/>
                <a:ea typeface="ＭＳ Ｐゴシック" charset="0"/>
                <a:cs typeface="ＭＳ Ｐゴシック" charset="0"/>
              </a:rPr>
              <a:t>CORE</a:t>
            </a:r>
            <a:endParaRPr lang="en-US" sz="6000" dirty="0">
              <a:solidFill>
                <a:prstClr val="white"/>
              </a:solidFill>
              <a:latin typeface="Arial" charset="0"/>
              <a:ea typeface="ＭＳ Ｐゴシック" charset="0"/>
              <a:cs typeface="ＭＳ Ｐゴシック" charset="0"/>
            </a:endParaRPr>
          </a:p>
        </p:txBody>
      </p:sp>
      <p:sp>
        <p:nvSpPr>
          <p:cNvPr id="8" name="Rectangle 7"/>
          <p:cNvSpPr/>
          <p:nvPr/>
        </p:nvSpPr>
        <p:spPr>
          <a:xfrm rot="20597817">
            <a:off x="130175" y="1127125"/>
            <a:ext cx="3276600" cy="1385888"/>
          </a:xfrm>
          <a:prstGeom prst="rect">
            <a:avLst/>
          </a:prstGeom>
        </p:spPr>
        <p:txBody>
          <a:bodyPr>
            <a:spAutoFit/>
          </a:bodyPr>
          <a:lstStyle/>
          <a:p>
            <a:pPr algn="ctr" defTabSz="914400" fontAlgn="base">
              <a:spcBef>
                <a:spcPct val="0"/>
              </a:spcBef>
              <a:spcAft>
                <a:spcPct val="0"/>
              </a:spcAft>
              <a:defRPr/>
            </a:pPr>
            <a:r>
              <a:rPr lang="en-US" sz="2800" b="1" i="1" dirty="0">
                <a:solidFill>
                  <a:prstClr val="black"/>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rPr>
              <a:t>National Association for the Advancement of Colored People</a:t>
            </a:r>
            <a:endParaRPr lang="en-US" sz="2800" dirty="0">
              <a:solidFill>
                <a:prstClr val="black"/>
              </a:solidFill>
              <a:latin typeface="Arial" charset="0"/>
              <a:ea typeface="ＭＳ Ｐゴシック" charset="0"/>
              <a:cs typeface="ＭＳ Ｐゴシック" charset="0"/>
            </a:endParaRPr>
          </a:p>
        </p:txBody>
      </p:sp>
      <p:sp>
        <p:nvSpPr>
          <p:cNvPr id="9" name="Rectangle 8"/>
          <p:cNvSpPr/>
          <p:nvPr/>
        </p:nvSpPr>
        <p:spPr>
          <a:xfrm rot="1434933">
            <a:off x="5929313" y="1055688"/>
            <a:ext cx="3157537" cy="954087"/>
          </a:xfrm>
          <a:prstGeom prst="rect">
            <a:avLst/>
          </a:prstGeom>
        </p:spPr>
        <p:txBody>
          <a:bodyPr>
            <a:spAutoFit/>
          </a:bodyPr>
          <a:lstStyle/>
          <a:p>
            <a:pPr algn="ctr" defTabSz="914400" fontAlgn="base">
              <a:spcBef>
                <a:spcPct val="0"/>
              </a:spcBef>
              <a:spcAft>
                <a:spcPct val="0"/>
              </a:spcAft>
              <a:defRPr/>
            </a:pPr>
            <a:r>
              <a:rPr lang="en-US" sz="2800" b="1" i="1" dirty="0">
                <a:solidFill>
                  <a:prstClr val="white"/>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rPr>
              <a:t>Southern Christian Leadership Council</a:t>
            </a:r>
            <a:endParaRPr lang="en-US" sz="2800" dirty="0">
              <a:solidFill>
                <a:prstClr val="white"/>
              </a:solidFill>
              <a:latin typeface="Arial" charset="0"/>
              <a:ea typeface="ＭＳ Ｐゴシック" charset="0"/>
              <a:cs typeface="ＭＳ Ｐゴシック" charset="0"/>
            </a:endParaRPr>
          </a:p>
        </p:txBody>
      </p:sp>
      <p:sp>
        <p:nvSpPr>
          <p:cNvPr id="10" name="Rectangle 9"/>
          <p:cNvSpPr/>
          <p:nvPr/>
        </p:nvSpPr>
        <p:spPr>
          <a:xfrm rot="1402422">
            <a:off x="-185738" y="4560888"/>
            <a:ext cx="4021138" cy="954087"/>
          </a:xfrm>
          <a:prstGeom prst="rect">
            <a:avLst/>
          </a:prstGeom>
        </p:spPr>
        <p:txBody>
          <a:bodyPr>
            <a:spAutoFit/>
          </a:bodyPr>
          <a:lstStyle/>
          <a:p>
            <a:pPr algn="ctr" defTabSz="914400" fontAlgn="base">
              <a:spcBef>
                <a:spcPct val="0"/>
              </a:spcBef>
              <a:spcAft>
                <a:spcPct val="0"/>
              </a:spcAft>
              <a:defRPr/>
            </a:pPr>
            <a:r>
              <a:rPr lang="en-US" sz="2800" b="1" i="1" dirty="0">
                <a:solidFill>
                  <a:prstClr val="white"/>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rPr>
              <a:t>Student Non-violent Coordinating Committee</a:t>
            </a:r>
            <a:endParaRPr lang="en-US" sz="2800" dirty="0">
              <a:solidFill>
                <a:prstClr val="white"/>
              </a:solidFill>
              <a:latin typeface="Arial" charset="0"/>
              <a:ea typeface="ＭＳ Ｐゴシック" charset="0"/>
              <a:cs typeface="ＭＳ Ｐゴシック" charset="0"/>
            </a:endParaRPr>
          </a:p>
        </p:txBody>
      </p:sp>
      <p:sp>
        <p:nvSpPr>
          <p:cNvPr id="11" name="Rectangle 10"/>
          <p:cNvSpPr/>
          <p:nvPr/>
        </p:nvSpPr>
        <p:spPr>
          <a:xfrm rot="20436163">
            <a:off x="5668963" y="4892675"/>
            <a:ext cx="3541712" cy="954088"/>
          </a:xfrm>
          <a:prstGeom prst="rect">
            <a:avLst/>
          </a:prstGeom>
        </p:spPr>
        <p:txBody>
          <a:bodyPr>
            <a:spAutoFit/>
          </a:bodyPr>
          <a:lstStyle/>
          <a:p>
            <a:pPr algn="ctr" defTabSz="914400" fontAlgn="base">
              <a:spcBef>
                <a:spcPct val="0"/>
              </a:spcBef>
              <a:spcAft>
                <a:spcPct val="0"/>
              </a:spcAft>
              <a:defRPr/>
            </a:pPr>
            <a:r>
              <a:rPr lang="en-US" sz="2800" b="1" i="1" dirty="0">
                <a:solidFill>
                  <a:prstClr val="black"/>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rPr>
              <a:t>Congress of Racial Equality</a:t>
            </a:r>
            <a:endParaRPr lang="en-US" sz="2800" dirty="0">
              <a:solidFill>
                <a:prstClr val="black"/>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92332663"/>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0.70"/>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strVal val="#ppt_w*0.70"/>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Effect transition="in" filter="fade">
                                      <p:cBhvr>
                                        <p:cTn id="33" dur="1000"/>
                                        <p:tgtEl>
                                          <p:spTgt spid="5"/>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strVal val="#ppt_w*0.70"/>
                                          </p:val>
                                        </p:tav>
                                        <p:tav tm="100000">
                                          <p:val>
                                            <p:strVal val="#ppt_w"/>
                                          </p:val>
                                        </p:tav>
                                      </p:tavLst>
                                    </p:anim>
                                    <p:anim calcmode="lin" valueType="num">
                                      <p:cBhvr>
                                        <p:cTn id="37" dur="1000" fill="hold"/>
                                        <p:tgtEl>
                                          <p:spTgt spid="10"/>
                                        </p:tgtEl>
                                        <p:attrNameLst>
                                          <p:attrName>ppt_h</p:attrName>
                                        </p:attrNameLst>
                                      </p:cBhvr>
                                      <p:tavLst>
                                        <p:tav tm="0">
                                          <p:val>
                                            <p:strVal val="#ppt_h"/>
                                          </p:val>
                                        </p:tav>
                                        <p:tav tm="100000">
                                          <p:val>
                                            <p:strVal val="#ppt_h"/>
                                          </p:val>
                                        </p:tav>
                                      </p:tavLst>
                                    </p:anim>
                                    <p:animEffect transition="in" filter="fade">
                                      <p:cBhvr>
                                        <p:cTn id="38" dur="1000"/>
                                        <p:tgtEl>
                                          <p:spTgt spid="1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strVal val="#ppt_w*0.70"/>
                                          </p:val>
                                        </p:tav>
                                        <p:tav tm="100000">
                                          <p:val>
                                            <p:strVal val="#ppt_w"/>
                                          </p:val>
                                        </p:tav>
                                      </p:tavLst>
                                    </p:anim>
                                    <p:anim calcmode="lin" valueType="num">
                                      <p:cBhvr>
                                        <p:cTn id="44" dur="1000" fill="hold"/>
                                        <p:tgtEl>
                                          <p:spTgt spid="6"/>
                                        </p:tgtEl>
                                        <p:attrNameLst>
                                          <p:attrName>ppt_h</p:attrName>
                                        </p:attrNameLst>
                                      </p:cBhvr>
                                      <p:tavLst>
                                        <p:tav tm="0">
                                          <p:val>
                                            <p:strVal val="#ppt_h"/>
                                          </p:val>
                                        </p:tav>
                                        <p:tav tm="100000">
                                          <p:val>
                                            <p:strVal val="#ppt_h"/>
                                          </p:val>
                                        </p:tav>
                                      </p:tavLst>
                                    </p:anim>
                                    <p:animEffect transition="in" filter="fade">
                                      <p:cBhvr>
                                        <p:cTn id="45" dur="1000"/>
                                        <p:tgtEl>
                                          <p:spTgt spid="6"/>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strVal val="#ppt_w*0.70"/>
                                          </p:val>
                                        </p:tav>
                                        <p:tav tm="100000">
                                          <p:val>
                                            <p:strVal val="#ppt_w"/>
                                          </p:val>
                                        </p:tav>
                                      </p:tavLst>
                                    </p:anim>
                                    <p:anim calcmode="lin" valueType="num">
                                      <p:cBhvr>
                                        <p:cTn id="49" dur="1000" fill="hold"/>
                                        <p:tgtEl>
                                          <p:spTgt spid="11"/>
                                        </p:tgtEl>
                                        <p:attrNameLst>
                                          <p:attrName>ppt_h</p:attrName>
                                        </p:attrNameLst>
                                      </p:cBhvr>
                                      <p:tavLst>
                                        <p:tav tm="0">
                                          <p:val>
                                            <p:strVal val="#ppt_h"/>
                                          </p:val>
                                        </p:tav>
                                        <p:tav tm="100000">
                                          <p:val>
                                            <p:strVal val="#ppt_h"/>
                                          </p:val>
                                        </p:tav>
                                      </p:tavLst>
                                    </p:anim>
                                    <p:animEffect transition="in" filter="fade">
                                      <p:cBhvr>
                                        <p:cTn id="5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1143000" y="0"/>
            <a:ext cx="7772400" cy="990600"/>
          </a:xfrm>
        </p:spPr>
        <p:txBody>
          <a:bodyPr/>
          <a:lstStyle/>
          <a:p>
            <a:r>
              <a:rPr lang="en-US">
                <a:latin typeface="Times New Roman" charset="0"/>
                <a:ea typeface="ＭＳ Ｐゴシック" charset="0"/>
              </a:rPr>
              <a:t>Conclusions</a:t>
            </a:r>
          </a:p>
        </p:txBody>
      </p:sp>
      <p:sp>
        <p:nvSpPr>
          <p:cNvPr id="65538" name="Rectangle 3"/>
          <p:cNvSpPr>
            <a:spLocks noGrp="1" noChangeArrowheads="1"/>
          </p:cNvSpPr>
          <p:nvPr>
            <p:ph type="body" idx="1"/>
          </p:nvPr>
        </p:nvSpPr>
        <p:spPr>
          <a:xfrm>
            <a:off x="914400" y="914400"/>
            <a:ext cx="8229600" cy="5943600"/>
          </a:xfrm>
        </p:spPr>
        <p:txBody>
          <a:bodyPr/>
          <a:lstStyle/>
          <a:p>
            <a:pPr>
              <a:lnSpc>
                <a:spcPct val="90000"/>
              </a:lnSpc>
            </a:pPr>
            <a:r>
              <a:rPr lang="en-US">
                <a:latin typeface="Arial" charset="0"/>
                <a:ea typeface="ＭＳ Ｐゴシック" charset="0"/>
              </a:rPr>
              <a:t>The Civil Rights movement of the 1950s &amp; 1960s finally brought black Americans political equality</a:t>
            </a:r>
          </a:p>
          <a:p>
            <a:pPr lvl="1">
              <a:lnSpc>
                <a:spcPct val="90000"/>
              </a:lnSpc>
            </a:pPr>
            <a:r>
              <a:rPr lang="en-US">
                <a:latin typeface="Arial" charset="0"/>
                <a:ea typeface="ＭＳ Ｐゴシック" charset="0"/>
              </a:rPr>
              <a:t>The fight for social &amp; economic equality saw a departure from nonviolent protest to a more radical movement in late 1960s</a:t>
            </a:r>
          </a:p>
          <a:p>
            <a:pPr lvl="1">
              <a:lnSpc>
                <a:spcPct val="90000"/>
              </a:lnSpc>
            </a:pPr>
            <a:r>
              <a:rPr lang="en-US">
                <a:latin typeface="Arial" charset="0"/>
                <a:ea typeface="ＭＳ Ｐゴシック" charset="0"/>
              </a:rPr>
              <a:t>Black civil rights success inspired other groups to strive for equality</a:t>
            </a:r>
          </a:p>
        </p:txBody>
      </p:sp>
    </p:spTree>
    <p:extLst>
      <p:ext uri="{BB962C8B-B14F-4D97-AF65-F5344CB8AC3E}">
        <p14:creationId xmlns:p14="http://schemas.microsoft.com/office/powerpoint/2010/main" val="220260594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533400" y="228600"/>
            <a:ext cx="7772400" cy="914400"/>
          </a:xfrm>
        </p:spPr>
        <p:txBody>
          <a:bodyPr/>
          <a:lstStyle/>
          <a:p>
            <a:pPr>
              <a:defRPr/>
            </a:pPr>
            <a:r>
              <a:rPr lang="en-US" smtClean="0">
                <a:effectLst>
                  <a:outerShdw blurRad="38100" dist="38100" dir="2700000" algn="tl">
                    <a:srgbClr val="DDDDDD"/>
                  </a:outerShdw>
                </a:effectLst>
                <a:cs typeface="+mj-cs"/>
              </a:rPr>
              <a:t>Civil Rights Groups</a:t>
            </a:r>
          </a:p>
        </p:txBody>
      </p:sp>
      <p:sp>
        <p:nvSpPr>
          <p:cNvPr id="287747" name="Rectangle 3"/>
          <p:cNvSpPr>
            <a:spLocks noGrp="1" noChangeArrowheads="1"/>
          </p:cNvSpPr>
          <p:nvPr>
            <p:ph type="body" idx="1"/>
          </p:nvPr>
        </p:nvSpPr>
        <p:spPr>
          <a:xfrm>
            <a:off x="304800" y="1371600"/>
            <a:ext cx="8839200" cy="5105400"/>
          </a:xfrm>
        </p:spPr>
        <p:txBody>
          <a:bodyPr/>
          <a:lstStyle/>
          <a:p>
            <a:pPr>
              <a:lnSpc>
                <a:spcPct val="90000"/>
              </a:lnSpc>
            </a:pPr>
            <a:r>
              <a:rPr lang="en-US" sz="3200" b="1">
                <a:latin typeface="Arial" charset="0"/>
                <a:ea typeface="ＭＳ Ｐゴシック" charset="0"/>
              </a:rPr>
              <a:t>National Association for the Advancement of Colored People (NAACP) - </a:t>
            </a:r>
            <a:r>
              <a:rPr lang="en-US" sz="3200">
                <a:latin typeface="Arial" charset="0"/>
                <a:ea typeface="ＭＳ Ｐゴシック" charset="0"/>
              </a:rPr>
              <a:t>achieved victories and supported court cases to provide equal protection under the law and end segregation</a:t>
            </a:r>
          </a:p>
          <a:p>
            <a:pPr>
              <a:lnSpc>
                <a:spcPct val="90000"/>
              </a:lnSpc>
            </a:pPr>
            <a:r>
              <a:rPr lang="en-US" sz="3200" b="1">
                <a:latin typeface="Arial" charset="0"/>
                <a:ea typeface="ＭＳ Ｐゴシック" charset="0"/>
              </a:rPr>
              <a:t>Congress of Racial Equality</a:t>
            </a:r>
            <a:r>
              <a:rPr lang="en-US" sz="3200">
                <a:latin typeface="Arial" charset="0"/>
                <a:ea typeface="ＭＳ Ｐゴシック" charset="0"/>
              </a:rPr>
              <a:t> </a:t>
            </a:r>
            <a:r>
              <a:rPr lang="en-US" sz="3200" b="1">
                <a:latin typeface="Arial" charset="0"/>
                <a:ea typeface="ＭＳ Ｐゴシック" charset="0"/>
              </a:rPr>
              <a:t>(CORE) </a:t>
            </a:r>
            <a:r>
              <a:rPr lang="en-US" sz="3200">
                <a:latin typeface="Arial" charset="0"/>
                <a:ea typeface="ＭＳ Ｐゴシック" charset="0"/>
              </a:rPr>
              <a:t>– used </a:t>
            </a:r>
            <a:r>
              <a:rPr lang="en-US" sz="3200" u="sng">
                <a:latin typeface="Arial" charset="0"/>
                <a:ea typeface="ＭＳ Ｐゴシック" charset="0"/>
              </a:rPr>
              <a:t>sit-ins</a:t>
            </a:r>
            <a:r>
              <a:rPr lang="en-US" sz="3200">
                <a:latin typeface="Arial" charset="0"/>
                <a:ea typeface="ＭＳ Ｐゴシック" charset="0"/>
              </a:rPr>
              <a:t> to try and desegregate public facilities</a:t>
            </a:r>
          </a:p>
          <a:p>
            <a:pPr>
              <a:lnSpc>
                <a:spcPct val="90000"/>
              </a:lnSpc>
            </a:pPr>
            <a:r>
              <a:rPr lang="en-US" sz="3200" b="1">
                <a:latin typeface="Arial" charset="0"/>
                <a:ea typeface="ＭＳ Ｐゴシック" charset="0"/>
              </a:rPr>
              <a:t>Southern Christian Leadership Conference</a:t>
            </a:r>
            <a:r>
              <a:rPr lang="en-US" sz="3200">
                <a:latin typeface="Arial" charset="0"/>
                <a:ea typeface="ＭＳ Ｐゴシック" charset="0"/>
              </a:rPr>
              <a:t> </a:t>
            </a:r>
            <a:r>
              <a:rPr lang="en-US" sz="3200" b="1">
                <a:latin typeface="Arial" charset="0"/>
                <a:ea typeface="ＭＳ Ｐゴシック" charset="0"/>
              </a:rPr>
              <a:t>(SCLC)</a:t>
            </a:r>
            <a:r>
              <a:rPr lang="en-US" sz="3200">
                <a:latin typeface="Arial" charset="0"/>
                <a:ea typeface="ＭＳ Ｐゴシック" charset="0"/>
              </a:rPr>
              <a:t> – attempted to eliminate segregation and encourage African Americans to register to vote  </a:t>
            </a:r>
            <a:r>
              <a:rPr lang="en-US" sz="3200">
                <a:latin typeface="Arial" charset="0"/>
                <a:ea typeface="ＭＳ Ｐゴシック" charset="0"/>
                <a:cs typeface="Arial" charset="0"/>
                <a:hlinkClick r:id="rId2"/>
              </a:rPr>
              <a:t>  </a:t>
            </a:r>
            <a:endParaRPr lang="en-US" sz="3200">
              <a:latin typeface="Arial" charset="0"/>
              <a:ea typeface="ＭＳ Ｐゴシック" charset="0"/>
              <a:cs typeface="Arial" charset="0"/>
            </a:endParaRPr>
          </a:p>
        </p:txBody>
      </p:sp>
    </p:spTree>
    <p:extLst>
      <p:ext uri="{BB962C8B-B14F-4D97-AF65-F5344CB8AC3E}">
        <p14:creationId xmlns:p14="http://schemas.microsoft.com/office/powerpoint/2010/main" val="3510663527"/>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87746"/>
                                        </p:tgtEl>
                                        <p:attrNameLst>
                                          <p:attrName>style.visibility</p:attrName>
                                        </p:attrNameLst>
                                      </p:cBhvr>
                                      <p:to>
                                        <p:strVal val="visible"/>
                                      </p:to>
                                    </p:set>
                                    <p:anim calcmode="lin" valueType="num">
                                      <p:cBhvr>
                                        <p:cTn id="7" dur="500" fill="hold"/>
                                        <p:tgtEl>
                                          <p:spTgt spid="287746"/>
                                        </p:tgtEl>
                                        <p:attrNameLst>
                                          <p:attrName>ppt_w</p:attrName>
                                        </p:attrNameLst>
                                      </p:cBhvr>
                                      <p:tavLst>
                                        <p:tav tm="0">
                                          <p:val>
                                            <p:fltVal val="0"/>
                                          </p:val>
                                        </p:tav>
                                        <p:tav tm="100000">
                                          <p:val>
                                            <p:strVal val="#ppt_w"/>
                                          </p:val>
                                        </p:tav>
                                      </p:tavLst>
                                    </p:anim>
                                    <p:anim calcmode="lin" valueType="num">
                                      <p:cBhvr>
                                        <p:cTn id="8" dur="500" fill="hold"/>
                                        <p:tgtEl>
                                          <p:spTgt spid="28774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87747">
                                            <p:txEl>
                                              <p:pRg st="0" end="0"/>
                                            </p:txEl>
                                          </p:spTgt>
                                        </p:tgtEl>
                                        <p:attrNameLst>
                                          <p:attrName>style.visibility</p:attrName>
                                        </p:attrNameLst>
                                      </p:cBhvr>
                                      <p:to>
                                        <p:strVal val="visible"/>
                                      </p:to>
                                    </p:set>
                                    <p:anim calcmode="lin" valueType="num">
                                      <p:cBhvr>
                                        <p:cTn id="13" dur="500" fill="hold"/>
                                        <p:tgtEl>
                                          <p:spTgt spid="2877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8774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87747">
                                            <p:txEl>
                                              <p:pRg st="1" end="1"/>
                                            </p:txEl>
                                          </p:spTgt>
                                        </p:tgtEl>
                                        <p:attrNameLst>
                                          <p:attrName>style.visibility</p:attrName>
                                        </p:attrNameLst>
                                      </p:cBhvr>
                                      <p:to>
                                        <p:strVal val="visible"/>
                                      </p:to>
                                    </p:set>
                                    <p:anim calcmode="lin" valueType="num">
                                      <p:cBhvr>
                                        <p:cTn id="19" dur="500" fill="hold"/>
                                        <p:tgtEl>
                                          <p:spTgt spid="28774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8774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87747">
                                            <p:txEl>
                                              <p:pRg st="2" end="2"/>
                                            </p:txEl>
                                          </p:spTgt>
                                        </p:tgtEl>
                                        <p:attrNameLst>
                                          <p:attrName>style.visibility</p:attrName>
                                        </p:attrNameLst>
                                      </p:cBhvr>
                                      <p:to>
                                        <p:strVal val="visible"/>
                                      </p:to>
                                    </p:set>
                                    <p:anim calcmode="lin" valueType="num">
                                      <p:cBhvr>
                                        <p:cTn id="25" dur="500" fill="hold"/>
                                        <p:tgtEl>
                                          <p:spTgt spid="28774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8774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autoUpdateAnimBg="0"/>
      <p:bldP spid="28774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685800" y="228600"/>
            <a:ext cx="3962400" cy="838200"/>
          </a:xfrm>
        </p:spPr>
        <p:txBody>
          <a:bodyPr/>
          <a:lstStyle/>
          <a:p>
            <a:pPr algn="l">
              <a:defRPr/>
            </a:pPr>
            <a:r>
              <a:rPr lang="en-US" smtClean="0">
                <a:effectLst>
                  <a:outerShdw blurRad="38100" dist="38100" dir="2700000" algn="tl">
                    <a:srgbClr val="DDDDDD"/>
                  </a:outerShdw>
                </a:effectLst>
                <a:cs typeface="+mj-cs"/>
              </a:rPr>
              <a:t>Black Panthers</a:t>
            </a:r>
          </a:p>
        </p:txBody>
      </p:sp>
      <p:sp>
        <p:nvSpPr>
          <p:cNvPr id="288771" name="Rectangle 3"/>
          <p:cNvSpPr>
            <a:spLocks noGrp="1" noChangeArrowheads="1"/>
          </p:cNvSpPr>
          <p:nvPr>
            <p:ph type="body" idx="1"/>
          </p:nvPr>
        </p:nvSpPr>
        <p:spPr>
          <a:xfrm>
            <a:off x="0" y="1295400"/>
            <a:ext cx="8915400" cy="4800600"/>
          </a:xfrm>
        </p:spPr>
        <p:txBody>
          <a:bodyPr/>
          <a:lstStyle/>
          <a:p>
            <a:pPr>
              <a:lnSpc>
                <a:spcPct val="90000"/>
              </a:lnSpc>
            </a:pPr>
            <a:r>
              <a:rPr lang="en-US" sz="3200">
                <a:latin typeface="Arial" charset="0"/>
                <a:ea typeface="ＭＳ Ｐゴシック" charset="0"/>
              </a:rPr>
              <a:t>Influenced by Malcolm X</a:t>
            </a:r>
          </a:p>
          <a:p>
            <a:pPr>
              <a:lnSpc>
                <a:spcPct val="90000"/>
              </a:lnSpc>
            </a:pPr>
            <a:r>
              <a:rPr lang="en-US" sz="3200">
                <a:latin typeface="Arial" charset="0"/>
                <a:ea typeface="ＭＳ Ｐゴシック" charset="0"/>
              </a:rPr>
              <a:t>Believed a revolution was </a:t>
            </a:r>
          </a:p>
          <a:p>
            <a:pPr>
              <a:lnSpc>
                <a:spcPct val="90000"/>
              </a:lnSpc>
              <a:buFont typeface="Arial" charset="0"/>
              <a:buNone/>
            </a:pPr>
            <a:r>
              <a:rPr lang="en-US" sz="3200">
                <a:latin typeface="Arial" charset="0"/>
                <a:ea typeface="ＭＳ Ｐゴシック" charset="0"/>
              </a:rPr>
              <a:t>  necessary in the United States to gain equality</a:t>
            </a:r>
          </a:p>
          <a:p>
            <a:pPr>
              <a:lnSpc>
                <a:spcPct val="90000"/>
              </a:lnSpc>
            </a:pPr>
            <a:r>
              <a:rPr lang="en-US" sz="3200">
                <a:latin typeface="Arial" charset="0"/>
                <a:ea typeface="ＭＳ Ｐゴシック" charset="0"/>
              </a:rPr>
              <a:t>Adopted a </a:t>
            </a:r>
            <a:r>
              <a:rPr lang="ja-JP" altLang="en-US" sz="3200">
                <a:latin typeface="Arial" charset="0"/>
                <a:ea typeface="ＭＳ Ｐゴシック" charset="0"/>
              </a:rPr>
              <a:t>“</a:t>
            </a:r>
            <a:r>
              <a:rPr lang="en-US" altLang="ja-JP" sz="3200">
                <a:latin typeface="Arial" charset="0"/>
                <a:ea typeface="ＭＳ Ｐゴシック" charset="0"/>
              </a:rPr>
              <a:t>Ten-Point Program</a:t>
            </a:r>
            <a:r>
              <a:rPr lang="ja-JP" altLang="en-US" sz="3200">
                <a:latin typeface="Arial" charset="0"/>
                <a:ea typeface="ＭＳ Ｐゴシック" charset="0"/>
              </a:rPr>
              <a:t>”</a:t>
            </a:r>
            <a:r>
              <a:rPr lang="en-US" altLang="ja-JP" sz="3200">
                <a:latin typeface="Arial" charset="0"/>
                <a:ea typeface="ＭＳ Ｐゴシック" charset="0"/>
              </a:rPr>
              <a:t> that called for black empowerment, an end to racial oppression, and control of major institutions and services in the African American Community</a:t>
            </a:r>
          </a:p>
          <a:p>
            <a:pPr>
              <a:lnSpc>
                <a:spcPct val="90000"/>
              </a:lnSpc>
            </a:pPr>
            <a:r>
              <a:rPr lang="en-US" sz="3200">
                <a:latin typeface="Arial" charset="0"/>
                <a:ea typeface="ＭＳ Ｐゴシック" charset="0"/>
              </a:rPr>
              <a:t>Openly carried weapons in public and were prepared to use violence</a:t>
            </a:r>
            <a:r>
              <a:rPr lang="en-US">
                <a:latin typeface="Arial" charset="0"/>
                <a:ea typeface="ＭＳ Ｐゴシック" charset="0"/>
              </a:rPr>
              <a:t> </a:t>
            </a:r>
          </a:p>
          <a:p>
            <a:pPr>
              <a:lnSpc>
                <a:spcPct val="90000"/>
              </a:lnSpc>
            </a:pPr>
            <a:endParaRPr lang="en-US">
              <a:latin typeface="Arial" charset="0"/>
              <a:ea typeface="ＭＳ Ｐゴシック" charset="0"/>
            </a:endParaRPr>
          </a:p>
          <a:p>
            <a:pPr>
              <a:lnSpc>
                <a:spcPct val="90000"/>
              </a:lnSpc>
            </a:pPr>
            <a:endParaRPr lang="en-US">
              <a:latin typeface="Arial" charset="0"/>
              <a:ea typeface="ＭＳ Ｐゴシック" charset="0"/>
            </a:endParaRPr>
          </a:p>
        </p:txBody>
      </p:sp>
      <p:pic>
        <p:nvPicPr>
          <p:cNvPr id="288772" name="Picture 4" descr="panthers"/>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715000" y="0"/>
            <a:ext cx="3429000" cy="2438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633749014"/>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88770"/>
                                        </p:tgtEl>
                                        <p:attrNameLst>
                                          <p:attrName>style.visibility</p:attrName>
                                        </p:attrNameLst>
                                      </p:cBhvr>
                                      <p:to>
                                        <p:strVal val="visible"/>
                                      </p:to>
                                    </p:set>
                                    <p:anim calcmode="lin" valueType="num">
                                      <p:cBhvr>
                                        <p:cTn id="7" dur="500" fill="hold"/>
                                        <p:tgtEl>
                                          <p:spTgt spid="288770"/>
                                        </p:tgtEl>
                                        <p:attrNameLst>
                                          <p:attrName>ppt_x</p:attrName>
                                        </p:attrNameLst>
                                      </p:cBhvr>
                                      <p:tavLst>
                                        <p:tav tm="0">
                                          <p:val>
                                            <p:strVal val="#ppt_x-#ppt_w/2"/>
                                          </p:val>
                                        </p:tav>
                                        <p:tav tm="100000">
                                          <p:val>
                                            <p:strVal val="#ppt_x"/>
                                          </p:val>
                                        </p:tav>
                                      </p:tavLst>
                                    </p:anim>
                                    <p:anim calcmode="lin" valueType="num">
                                      <p:cBhvr>
                                        <p:cTn id="8" dur="500" fill="hold"/>
                                        <p:tgtEl>
                                          <p:spTgt spid="288770"/>
                                        </p:tgtEl>
                                        <p:attrNameLst>
                                          <p:attrName>ppt_y</p:attrName>
                                        </p:attrNameLst>
                                      </p:cBhvr>
                                      <p:tavLst>
                                        <p:tav tm="0">
                                          <p:val>
                                            <p:strVal val="#ppt_y"/>
                                          </p:val>
                                        </p:tav>
                                        <p:tav tm="100000">
                                          <p:val>
                                            <p:strVal val="#ppt_y"/>
                                          </p:val>
                                        </p:tav>
                                      </p:tavLst>
                                    </p:anim>
                                    <p:anim calcmode="lin" valueType="num">
                                      <p:cBhvr>
                                        <p:cTn id="9" dur="500" fill="hold"/>
                                        <p:tgtEl>
                                          <p:spTgt spid="288770"/>
                                        </p:tgtEl>
                                        <p:attrNameLst>
                                          <p:attrName>ppt_w</p:attrName>
                                        </p:attrNameLst>
                                      </p:cBhvr>
                                      <p:tavLst>
                                        <p:tav tm="0">
                                          <p:val>
                                            <p:fltVal val="0"/>
                                          </p:val>
                                        </p:tav>
                                        <p:tav tm="100000">
                                          <p:val>
                                            <p:strVal val="#ppt_w"/>
                                          </p:val>
                                        </p:tav>
                                      </p:tavLst>
                                    </p:anim>
                                    <p:anim calcmode="lin" valueType="num">
                                      <p:cBhvr>
                                        <p:cTn id="10" dur="500" fill="hold"/>
                                        <p:tgtEl>
                                          <p:spTgt spid="288770"/>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3" fill="hold" nodeType="clickEffect">
                                  <p:stCondLst>
                                    <p:cond delay="0"/>
                                  </p:stCondLst>
                                  <p:childTnLst>
                                    <p:set>
                                      <p:cBhvr>
                                        <p:cTn id="14" dur="1" fill="hold">
                                          <p:stCondLst>
                                            <p:cond delay="0"/>
                                          </p:stCondLst>
                                        </p:cTn>
                                        <p:tgtEl>
                                          <p:spTgt spid="288772"/>
                                        </p:tgtEl>
                                        <p:attrNameLst>
                                          <p:attrName>style.visibility</p:attrName>
                                        </p:attrNameLst>
                                      </p:cBhvr>
                                      <p:to>
                                        <p:strVal val="visible"/>
                                      </p:to>
                                    </p:set>
                                    <p:anim calcmode="lin" valueType="num">
                                      <p:cBhvr additive="base">
                                        <p:cTn id="15" dur="500" fill="hold"/>
                                        <p:tgtEl>
                                          <p:spTgt spid="288772"/>
                                        </p:tgtEl>
                                        <p:attrNameLst>
                                          <p:attrName>ppt_x</p:attrName>
                                        </p:attrNameLst>
                                      </p:cBhvr>
                                      <p:tavLst>
                                        <p:tav tm="0">
                                          <p:val>
                                            <p:strVal val="1+#ppt_w/2"/>
                                          </p:val>
                                        </p:tav>
                                        <p:tav tm="100000">
                                          <p:val>
                                            <p:strVal val="#ppt_x"/>
                                          </p:val>
                                        </p:tav>
                                      </p:tavLst>
                                    </p:anim>
                                    <p:anim calcmode="lin" valueType="num">
                                      <p:cBhvr additive="base">
                                        <p:cTn id="16" dur="500" fill="hold"/>
                                        <p:tgtEl>
                                          <p:spTgt spid="288772"/>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288771">
                                            <p:txEl>
                                              <p:pRg st="0" end="0"/>
                                            </p:txEl>
                                          </p:spTgt>
                                        </p:tgtEl>
                                        <p:attrNameLst>
                                          <p:attrName>style.visibility</p:attrName>
                                        </p:attrNameLst>
                                      </p:cBhvr>
                                      <p:to>
                                        <p:strVal val="visible"/>
                                      </p:to>
                                    </p:set>
                                    <p:anim calcmode="lin" valueType="num">
                                      <p:cBhvr>
                                        <p:cTn id="21" dur="500" fill="hold"/>
                                        <p:tgtEl>
                                          <p:spTgt spid="288771">
                                            <p:txEl>
                                              <p:pRg st="0" end="0"/>
                                            </p:txEl>
                                          </p:spTgt>
                                        </p:tgtEl>
                                        <p:attrNameLst>
                                          <p:attrName>ppt_x</p:attrName>
                                        </p:attrNameLst>
                                      </p:cBhvr>
                                      <p:tavLst>
                                        <p:tav tm="0">
                                          <p:val>
                                            <p:strVal val="#ppt_x-#ppt_w/2"/>
                                          </p:val>
                                        </p:tav>
                                        <p:tav tm="100000">
                                          <p:val>
                                            <p:strVal val="#ppt_x"/>
                                          </p:val>
                                        </p:tav>
                                      </p:tavLst>
                                    </p:anim>
                                    <p:anim calcmode="lin" valueType="num">
                                      <p:cBhvr>
                                        <p:cTn id="22" dur="500" fill="hold"/>
                                        <p:tgtEl>
                                          <p:spTgt spid="288771">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288771">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8877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8" fill="hold" grpId="0" nodeType="clickEffect">
                                  <p:stCondLst>
                                    <p:cond delay="0"/>
                                  </p:stCondLst>
                                  <p:childTnLst>
                                    <p:set>
                                      <p:cBhvr>
                                        <p:cTn id="28" dur="1" fill="hold">
                                          <p:stCondLst>
                                            <p:cond delay="0"/>
                                          </p:stCondLst>
                                        </p:cTn>
                                        <p:tgtEl>
                                          <p:spTgt spid="288771">
                                            <p:txEl>
                                              <p:pRg st="1" end="1"/>
                                            </p:txEl>
                                          </p:spTgt>
                                        </p:tgtEl>
                                        <p:attrNameLst>
                                          <p:attrName>style.visibility</p:attrName>
                                        </p:attrNameLst>
                                      </p:cBhvr>
                                      <p:to>
                                        <p:strVal val="visible"/>
                                      </p:to>
                                    </p:set>
                                    <p:anim calcmode="lin" valueType="num">
                                      <p:cBhvr>
                                        <p:cTn id="29" dur="500" fill="hold"/>
                                        <p:tgtEl>
                                          <p:spTgt spid="288771">
                                            <p:txEl>
                                              <p:pRg st="1" end="1"/>
                                            </p:txEl>
                                          </p:spTgt>
                                        </p:tgtEl>
                                        <p:attrNameLst>
                                          <p:attrName>ppt_x</p:attrName>
                                        </p:attrNameLst>
                                      </p:cBhvr>
                                      <p:tavLst>
                                        <p:tav tm="0">
                                          <p:val>
                                            <p:strVal val="#ppt_x-#ppt_w/2"/>
                                          </p:val>
                                        </p:tav>
                                        <p:tav tm="100000">
                                          <p:val>
                                            <p:strVal val="#ppt_x"/>
                                          </p:val>
                                        </p:tav>
                                      </p:tavLst>
                                    </p:anim>
                                    <p:anim calcmode="lin" valueType="num">
                                      <p:cBhvr>
                                        <p:cTn id="30" dur="500" fill="hold"/>
                                        <p:tgtEl>
                                          <p:spTgt spid="288771">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288771">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28877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288771">
                                            <p:txEl>
                                              <p:pRg st="2" end="2"/>
                                            </p:txEl>
                                          </p:spTgt>
                                        </p:tgtEl>
                                        <p:attrNameLst>
                                          <p:attrName>style.visibility</p:attrName>
                                        </p:attrNameLst>
                                      </p:cBhvr>
                                      <p:to>
                                        <p:strVal val="visible"/>
                                      </p:to>
                                    </p:set>
                                    <p:anim calcmode="lin" valueType="num">
                                      <p:cBhvr>
                                        <p:cTn id="37" dur="500" fill="hold"/>
                                        <p:tgtEl>
                                          <p:spTgt spid="288771">
                                            <p:txEl>
                                              <p:pRg st="2" end="2"/>
                                            </p:txEl>
                                          </p:spTgt>
                                        </p:tgtEl>
                                        <p:attrNameLst>
                                          <p:attrName>ppt_x</p:attrName>
                                        </p:attrNameLst>
                                      </p:cBhvr>
                                      <p:tavLst>
                                        <p:tav tm="0">
                                          <p:val>
                                            <p:strVal val="#ppt_x-#ppt_w/2"/>
                                          </p:val>
                                        </p:tav>
                                        <p:tav tm="100000">
                                          <p:val>
                                            <p:strVal val="#ppt_x"/>
                                          </p:val>
                                        </p:tav>
                                      </p:tavLst>
                                    </p:anim>
                                    <p:anim calcmode="lin" valueType="num">
                                      <p:cBhvr>
                                        <p:cTn id="38" dur="500" fill="hold"/>
                                        <p:tgtEl>
                                          <p:spTgt spid="288771">
                                            <p:txEl>
                                              <p:pRg st="2" end="2"/>
                                            </p:txEl>
                                          </p:spTgt>
                                        </p:tgtEl>
                                        <p:attrNameLst>
                                          <p:attrName>ppt_y</p:attrName>
                                        </p:attrNameLst>
                                      </p:cBhvr>
                                      <p:tavLst>
                                        <p:tav tm="0">
                                          <p:val>
                                            <p:strVal val="#ppt_y"/>
                                          </p:val>
                                        </p:tav>
                                        <p:tav tm="100000">
                                          <p:val>
                                            <p:strVal val="#ppt_y"/>
                                          </p:val>
                                        </p:tav>
                                      </p:tavLst>
                                    </p:anim>
                                    <p:anim calcmode="lin" valueType="num">
                                      <p:cBhvr>
                                        <p:cTn id="39" dur="500" fill="hold"/>
                                        <p:tgtEl>
                                          <p:spTgt spid="288771">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28877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8" fill="hold" grpId="0" nodeType="clickEffect">
                                  <p:stCondLst>
                                    <p:cond delay="0"/>
                                  </p:stCondLst>
                                  <p:childTnLst>
                                    <p:set>
                                      <p:cBhvr>
                                        <p:cTn id="44" dur="1" fill="hold">
                                          <p:stCondLst>
                                            <p:cond delay="0"/>
                                          </p:stCondLst>
                                        </p:cTn>
                                        <p:tgtEl>
                                          <p:spTgt spid="288771">
                                            <p:txEl>
                                              <p:pRg st="3" end="3"/>
                                            </p:txEl>
                                          </p:spTgt>
                                        </p:tgtEl>
                                        <p:attrNameLst>
                                          <p:attrName>style.visibility</p:attrName>
                                        </p:attrNameLst>
                                      </p:cBhvr>
                                      <p:to>
                                        <p:strVal val="visible"/>
                                      </p:to>
                                    </p:set>
                                    <p:anim calcmode="lin" valueType="num">
                                      <p:cBhvr>
                                        <p:cTn id="45" dur="500" fill="hold"/>
                                        <p:tgtEl>
                                          <p:spTgt spid="288771">
                                            <p:txEl>
                                              <p:pRg st="3" end="3"/>
                                            </p:txEl>
                                          </p:spTgt>
                                        </p:tgtEl>
                                        <p:attrNameLst>
                                          <p:attrName>ppt_x</p:attrName>
                                        </p:attrNameLst>
                                      </p:cBhvr>
                                      <p:tavLst>
                                        <p:tav tm="0">
                                          <p:val>
                                            <p:strVal val="#ppt_x-#ppt_w/2"/>
                                          </p:val>
                                        </p:tav>
                                        <p:tav tm="100000">
                                          <p:val>
                                            <p:strVal val="#ppt_x"/>
                                          </p:val>
                                        </p:tav>
                                      </p:tavLst>
                                    </p:anim>
                                    <p:anim calcmode="lin" valueType="num">
                                      <p:cBhvr>
                                        <p:cTn id="46" dur="500" fill="hold"/>
                                        <p:tgtEl>
                                          <p:spTgt spid="288771">
                                            <p:txEl>
                                              <p:pRg st="3" end="3"/>
                                            </p:txEl>
                                          </p:spTgt>
                                        </p:tgtEl>
                                        <p:attrNameLst>
                                          <p:attrName>ppt_y</p:attrName>
                                        </p:attrNameLst>
                                      </p:cBhvr>
                                      <p:tavLst>
                                        <p:tav tm="0">
                                          <p:val>
                                            <p:strVal val="#ppt_y"/>
                                          </p:val>
                                        </p:tav>
                                        <p:tav tm="100000">
                                          <p:val>
                                            <p:strVal val="#ppt_y"/>
                                          </p:val>
                                        </p:tav>
                                      </p:tavLst>
                                    </p:anim>
                                    <p:anim calcmode="lin" valueType="num">
                                      <p:cBhvr>
                                        <p:cTn id="47" dur="500" fill="hold"/>
                                        <p:tgtEl>
                                          <p:spTgt spid="288771">
                                            <p:txEl>
                                              <p:pRg st="3" end="3"/>
                                            </p:txEl>
                                          </p:spTgt>
                                        </p:tgtEl>
                                        <p:attrNameLst>
                                          <p:attrName>ppt_w</p:attrName>
                                        </p:attrNameLst>
                                      </p:cBhvr>
                                      <p:tavLst>
                                        <p:tav tm="0">
                                          <p:val>
                                            <p:fltVal val="0"/>
                                          </p:val>
                                        </p:tav>
                                        <p:tav tm="100000">
                                          <p:val>
                                            <p:strVal val="#ppt_w"/>
                                          </p:val>
                                        </p:tav>
                                      </p:tavLst>
                                    </p:anim>
                                    <p:anim calcmode="lin" valueType="num">
                                      <p:cBhvr>
                                        <p:cTn id="48" dur="500" fill="hold"/>
                                        <p:tgtEl>
                                          <p:spTgt spid="28877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288771">
                                            <p:txEl>
                                              <p:pRg st="4" end="4"/>
                                            </p:txEl>
                                          </p:spTgt>
                                        </p:tgtEl>
                                        <p:attrNameLst>
                                          <p:attrName>style.visibility</p:attrName>
                                        </p:attrNameLst>
                                      </p:cBhvr>
                                      <p:to>
                                        <p:strVal val="visible"/>
                                      </p:to>
                                    </p:set>
                                    <p:anim calcmode="lin" valueType="num">
                                      <p:cBhvr>
                                        <p:cTn id="53" dur="500" fill="hold"/>
                                        <p:tgtEl>
                                          <p:spTgt spid="288771">
                                            <p:txEl>
                                              <p:pRg st="4" end="4"/>
                                            </p:txEl>
                                          </p:spTgt>
                                        </p:tgtEl>
                                        <p:attrNameLst>
                                          <p:attrName>ppt_x</p:attrName>
                                        </p:attrNameLst>
                                      </p:cBhvr>
                                      <p:tavLst>
                                        <p:tav tm="0">
                                          <p:val>
                                            <p:strVal val="#ppt_x-#ppt_w/2"/>
                                          </p:val>
                                        </p:tav>
                                        <p:tav tm="100000">
                                          <p:val>
                                            <p:strVal val="#ppt_x"/>
                                          </p:val>
                                        </p:tav>
                                      </p:tavLst>
                                    </p:anim>
                                    <p:anim calcmode="lin" valueType="num">
                                      <p:cBhvr>
                                        <p:cTn id="54" dur="500" fill="hold"/>
                                        <p:tgtEl>
                                          <p:spTgt spid="288771">
                                            <p:txEl>
                                              <p:pRg st="4" end="4"/>
                                            </p:txEl>
                                          </p:spTgt>
                                        </p:tgtEl>
                                        <p:attrNameLst>
                                          <p:attrName>ppt_y</p:attrName>
                                        </p:attrNameLst>
                                      </p:cBhvr>
                                      <p:tavLst>
                                        <p:tav tm="0">
                                          <p:val>
                                            <p:strVal val="#ppt_y"/>
                                          </p:val>
                                        </p:tav>
                                        <p:tav tm="100000">
                                          <p:val>
                                            <p:strVal val="#ppt_y"/>
                                          </p:val>
                                        </p:tav>
                                      </p:tavLst>
                                    </p:anim>
                                    <p:anim calcmode="lin" valueType="num">
                                      <p:cBhvr>
                                        <p:cTn id="55" dur="500" fill="hold"/>
                                        <p:tgtEl>
                                          <p:spTgt spid="288771">
                                            <p:txEl>
                                              <p:pRg st="4" end="4"/>
                                            </p:txEl>
                                          </p:spTgt>
                                        </p:tgtEl>
                                        <p:attrNameLst>
                                          <p:attrName>ppt_w</p:attrName>
                                        </p:attrNameLst>
                                      </p:cBhvr>
                                      <p:tavLst>
                                        <p:tav tm="0">
                                          <p:val>
                                            <p:fltVal val="0"/>
                                          </p:val>
                                        </p:tav>
                                        <p:tav tm="100000">
                                          <p:val>
                                            <p:strVal val="#ppt_w"/>
                                          </p:val>
                                        </p:tav>
                                      </p:tavLst>
                                    </p:anim>
                                    <p:anim calcmode="lin" valueType="num">
                                      <p:cBhvr>
                                        <p:cTn id="56" dur="500" fill="hold"/>
                                        <p:tgtEl>
                                          <p:spTgt spid="288771">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autoUpdateAnimBg="0"/>
      <p:bldP spid="28877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609600" y="0"/>
            <a:ext cx="7772400" cy="615950"/>
          </a:xfrm>
        </p:spPr>
        <p:txBody>
          <a:bodyPr/>
          <a:lstStyle/>
          <a:p>
            <a:pPr>
              <a:defRPr/>
            </a:pPr>
            <a:r>
              <a:rPr lang="en-US" sz="3600" smtClean="0">
                <a:effectLst>
                  <a:outerShdw blurRad="38100" dist="38100" dir="2700000" algn="tl">
                    <a:srgbClr val="DDDDDD"/>
                  </a:outerShdw>
                </a:effectLst>
                <a:cs typeface="+mj-cs"/>
              </a:rPr>
              <a:t>Martin Luther King, Jr. v. Malcolm X</a:t>
            </a:r>
          </a:p>
        </p:txBody>
      </p:sp>
      <p:sp>
        <p:nvSpPr>
          <p:cNvPr id="68610" name="Rectangle 3"/>
          <p:cNvSpPr>
            <a:spLocks noGrp="1" noChangeArrowheads="1"/>
          </p:cNvSpPr>
          <p:nvPr>
            <p:ph type="body" sz="half" idx="1"/>
          </p:nvPr>
        </p:nvSpPr>
        <p:spPr>
          <a:xfrm>
            <a:off x="0" y="838200"/>
            <a:ext cx="4495800" cy="5791200"/>
          </a:xfrm>
        </p:spPr>
        <p:txBody>
          <a:bodyPr/>
          <a:lstStyle/>
          <a:p>
            <a:pPr algn="ctr">
              <a:lnSpc>
                <a:spcPct val="90000"/>
              </a:lnSpc>
              <a:buFont typeface="Arial" charset="0"/>
              <a:buNone/>
            </a:pPr>
            <a:r>
              <a:rPr lang="en-US" u="sng">
                <a:latin typeface="Arial" charset="0"/>
                <a:ea typeface="ＭＳ Ｐゴシック" charset="0"/>
              </a:rPr>
              <a:t>MLK, Jr.</a:t>
            </a:r>
          </a:p>
          <a:p>
            <a:pPr>
              <a:lnSpc>
                <a:spcPct val="90000"/>
              </a:lnSpc>
            </a:pPr>
            <a:r>
              <a:rPr lang="en-US">
                <a:latin typeface="Arial" charset="0"/>
                <a:ea typeface="ＭＳ Ｐゴシック" charset="0"/>
              </a:rPr>
              <a:t>Raised in a middle class family</a:t>
            </a:r>
          </a:p>
          <a:p>
            <a:pPr>
              <a:lnSpc>
                <a:spcPct val="90000"/>
              </a:lnSpc>
            </a:pPr>
            <a:r>
              <a:rPr lang="en-US">
                <a:latin typeface="Arial" charset="0"/>
                <a:ea typeface="ＭＳ Ｐゴシック" charset="0"/>
              </a:rPr>
              <a:t>Earned a Ph.D. from Boston University</a:t>
            </a:r>
          </a:p>
          <a:p>
            <a:pPr>
              <a:lnSpc>
                <a:spcPct val="90000"/>
              </a:lnSpc>
            </a:pPr>
            <a:r>
              <a:rPr lang="en-US">
                <a:latin typeface="Arial" charset="0"/>
                <a:ea typeface="ＭＳ Ｐゴシック" charset="0"/>
              </a:rPr>
              <a:t>Advocated nonviolent direct action</a:t>
            </a:r>
          </a:p>
          <a:p>
            <a:pPr>
              <a:lnSpc>
                <a:spcPct val="90000"/>
              </a:lnSpc>
            </a:pPr>
            <a:r>
              <a:rPr lang="en-US">
                <a:latin typeface="Arial" charset="0"/>
                <a:ea typeface="ＭＳ Ｐゴシック" charset="0"/>
              </a:rPr>
              <a:t>Called for integration; whites supported and financed the movement</a:t>
            </a:r>
          </a:p>
          <a:p>
            <a:pPr>
              <a:lnSpc>
                <a:spcPct val="90000"/>
              </a:lnSpc>
            </a:pPr>
            <a:r>
              <a:rPr lang="en-US">
                <a:latin typeface="Arial" charset="0"/>
                <a:ea typeface="ＭＳ Ｐゴシック" charset="0"/>
              </a:rPr>
              <a:t>African Americans felt his protests were not assertive enough</a:t>
            </a:r>
          </a:p>
          <a:p>
            <a:pPr>
              <a:lnSpc>
                <a:spcPct val="90000"/>
              </a:lnSpc>
            </a:pPr>
            <a:endParaRPr lang="en-US">
              <a:latin typeface="Arial" charset="0"/>
              <a:ea typeface="ＭＳ Ｐゴシック" charset="0"/>
            </a:endParaRPr>
          </a:p>
        </p:txBody>
      </p:sp>
      <p:sp>
        <p:nvSpPr>
          <p:cNvPr id="68611" name="Rectangle 4"/>
          <p:cNvSpPr>
            <a:spLocks noGrp="1" noChangeArrowheads="1"/>
          </p:cNvSpPr>
          <p:nvPr>
            <p:ph type="body" sz="half" idx="2"/>
          </p:nvPr>
        </p:nvSpPr>
        <p:spPr>
          <a:xfrm>
            <a:off x="4648200" y="762000"/>
            <a:ext cx="4267200" cy="5791200"/>
          </a:xfrm>
        </p:spPr>
        <p:txBody>
          <a:bodyPr/>
          <a:lstStyle/>
          <a:p>
            <a:pPr algn="ctr">
              <a:buFont typeface="Arial" charset="0"/>
              <a:buNone/>
            </a:pPr>
            <a:r>
              <a:rPr lang="en-US" u="sng">
                <a:latin typeface="Arial" charset="0"/>
                <a:ea typeface="ＭＳ Ｐゴシック" charset="0"/>
              </a:rPr>
              <a:t>Malcolm X</a:t>
            </a:r>
          </a:p>
          <a:p>
            <a:r>
              <a:rPr lang="en-US">
                <a:latin typeface="Arial" charset="0"/>
                <a:ea typeface="ＭＳ Ｐゴシック" charset="0"/>
              </a:rPr>
              <a:t>Emerged from the black underclass in northern ghettos</a:t>
            </a:r>
          </a:p>
          <a:p>
            <a:r>
              <a:rPr lang="en-US">
                <a:latin typeface="Arial" charset="0"/>
                <a:ea typeface="ＭＳ Ｐゴシック" charset="0"/>
              </a:rPr>
              <a:t>Dropped out of school</a:t>
            </a:r>
          </a:p>
          <a:p>
            <a:r>
              <a:rPr lang="en-US">
                <a:latin typeface="Arial" charset="0"/>
                <a:ea typeface="ＭＳ Ｐゴシック" charset="0"/>
              </a:rPr>
              <a:t>Advocated self defense</a:t>
            </a:r>
          </a:p>
          <a:p>
            <a:r>
              <a:rPr lang="en-US">
                <a:latin typeface="Arial" charset="0"/>
                <a:ea typeface="ＭＳ Ｐゴシック" charset="0"/>
              </a:rPr>
              <a:t>Wanted Blacks to love themselves and unite to control their communities</a:t>
            </a:r>
          </a:p>
          <a:p>
            <a:r>
              <a:rPr lang="en-US">
                <a:latin typeface="Arial" charset="0"/>
                <a:ea typeface="ＭＳ Ｐゴシック" charset="0"/>
              </a:rPr>
              <a:t>Black Muslims accused him of seeking personal glory</a:t>
            </a:r>
          </a:p>
          <a:p>
            <a:endParaRPr lang="en-US">
              <a:latin typeface="Arial" charset="0"/>
              <a:ea typeface="ＭＳ Ｐゴシック" charset="0"/>
            </a:endParaRPr>
          </a:p>
        </p:txBody>
      </p:sp>
      <p:sp>
        <p:nvSpPr>
          <p:cNvPr id="291845" name="Text Box 5"/>
          <p:cNvSpPr txBox="1">
            <a:spLocks noChangeArrowheads="1"/>
          </p:cNvSpPr>
          <p:nvPr/>
        </p:nvSpPr>
        <p:spPr bwMode="auto">
          <a:xfrm>
            <a:off x="457200" y="59436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0"/>
              </a:spcBef>
              <a:spcAft>
                <a:spcPct val="0"/>
              </a:spcAft>
              <a:defRPr/>
            </a:pPr>
            <a:endParaRPr lang="en-US" sz="2400">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51952635"/>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r>
              <a:rPr lang="en-US">
                <a:latin typeface="Times New Roman" charset="0"/>
                <a:ea typeface="ＭＳ Ｐゴシック" charset="0"/>
              </a:rPr>
              <a:t>Civil Rights legal achievements</a:t>
            </a:r>
          </a:p>
        </p:txBody>
      </p:sp>
      <p:sp>
        <p:nvSpPr>
          <p:cNvPr id="69634" name="Rectangle 3"/>
          <p:cNvSpPr>
            <a:spLocks noGrp="1" noChangeArrowheads="1"/>
          </p:cNvSpPr>
          <p:nvPr>
            <p:ph type="body" sz="half" idx="1"/>
          </p:nvPr>
        </p:nvSpPr>
        <p:spPr>
          <a:xfrm>
            <a:off x="304800" y="1447800"/>
            <a:ext cx="4343400" cy="4495800"/>
          </a:xfrm>
        </p:spPr>
        <p:txBody>
          <a:bodyPr/>
          <a:lstStyle/>
          <a:p>
            <a:pPr>
              <a:lnSpc>
                <a:spcPct val="90000"/>
              </a:lnSpc>
            </a:pPr>
            <a:r>
              <a:rPr lang="en-US">
                <a:latin typeface="Arial" charset="0"/>
                <a:ea typeface="ＭＳ Ｐゴシック" charset="0"/>
              </a:rPr>
              <a:t>Harry Truman ordered the armed forces AND               the government to be desegregated.</a:t>
            </a:r>
          </a:p>
        </p:txBody>
      </p:sp>
      <p:pic>
        <p:nvPicPr>
          <p:cNvPr id="276484" name="Picture 4" descr="truma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99050" y="1143000"/>
            <a:ext cx="3303588" cy="518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9817435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a:latin typeface="Times New Roman" charset="0"/>
                <a:ea typeface="ＭＳ Ｐゴシック" charset="0"/>
              </a:rPr>
              <a:t>Dwight D. Eisenhower</a:t>
            </a:r>
          </a:p>
        </p:txBody>
      </p:sp>
      <p:sp>
        <p:nvSpPr>
          <p:cNvPr id="71682" name="Rectangle 3"/>
          <p:cNvSpPr>
            <a:spLocks noGrp="1" noChangeArrowheads="1"/>
          </p:cNvSpPr>
          <p:nvPr>
            <p:ph type="body" sz="half" idx="2"/>
          </p:nvPr>
        </p:nvSpPr>
        <p:spPr>
          <a:xfrm>
            <a:off x="4572000" y="1219200"/>
            <a:ext cx="4419600" cy="5638800"/>
          </a:xfrm>
        </p:spPr>
        <p:txBody>
          <a:bodyPr/>
          <a:lstStyle/>
          <a:p>
            <a:r>
              <a:rPr lang="en-US" sz="4700">
                <a:latin typeface="Arial" charset="0"/>
                <a:ea typeface="ＭＳ Ｐゴシック" charset="0"/>
              </a:rPr>
              <a:t>Sent 101</a:t>
            </a:r>
            <a:r>
              <a:rPr lang="en-US" sz="4700" baseline="30000">
                <a:latin typeface="Arial" charset="0"/>
                <a:ea typeface="ＭＳ Ｐゴシック" charset="0"/>
              </a:rPr>
              <a:t>st</a:t>
            </a:r>
            <a:r>
              <a:rPr lang="en-US" sz="4700">
                <a:latin typeface="Arial" charset="0"/>
                <a:ea typeface="ＭＳ Ｐゴシック" charset="0"/>
              </a:rPr>
              <a:t> airborne to Little Rock Central High School to maintain order</a:t>
            </a:r>
          </a:p>
        </p:txBody>
      </p:sp>
      <p:pic>
        <p:nvPicPr>
          <p:cNvPr id="278532" name="Picture 4" descr="acsike348_1_11f"/>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6840" t="13889" r="11667"/>
          <a:stretch>
            <a:fillRect/>
          </a:stretch>
        </p:blipFill>
        <p:spPr>
          <a:xfrm>
            <a:off x="304800" y="1066800"/>
            <a:ext cx="3962400" cy="6019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40514860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a:latin typeface="Times New Roman" charset="0"/>
                <a:ea typeface="ＭＳ Ｐゴシック" charset="0"/>
              </a:rPr>
              <a:t>John F. Kennedy</a:t>
            </a:r>
          </a:p>
        </p:txBody>
      </p:sp>
      <p:sp>
        <p:nvSpPr>
          <p:cNvPr id="73730" name="Rectangle 3"/>
          <p:cNvSpPr>
            <a:spLocks noGrp="1" noChangeArrowheads="1"/>
          </p:cNvSpPr>
          <p:nvPr>
            <p:ph type="body" sz="half" idx="1"/>
          </p:nvPr>
        </p:nvSpPr>
        <p:spPr>
          <a:xfrm>
            <a:off x="533400" y="838200"/>
            <a:ext cx="4038600" cy="6019800"/>
          </a:xfrm>
        </p:spPr>
        <p:txBody>
          <a:bodyPr/>
          <a:lstStyle/>
          <a:p>
            <a:r>
              <a:rPr lang="en-US" sz="3200">
                <a:latin typeface="Arial" charset="0"/>
                <a:ea typeface="ＭＳ Ｐゴシック" charset="0"/>
              </a:rPr>
              <a:t>Called Coretta Scott King to pledge support while MLK was in jail.</a:t>
            </a:r>
          </a:p>
          <a:p>
            <a:r>
              <a:rPr lang="en-US" sz="3200">
                <a:latin typeface="Arial" charset="0"/>
                <a:ea typeface="ＭＳ Ｐゴシック" charset="0"/>
              </a:rPr>
              <a:t>Eventually sent federal protection of freedom riders</a:t>
            </a:r>
          </a:p>
          <a:p>
            <a:r>
              <a:rPr lang="en-US" sz="3200">
                <a:latin typeface="Arial" charset="0"/>
                <a:ea typeface="ＭＳ Ｐゴシック" charset="0"/>
              </a:rPr>
              <a:t>Proposed need for civil rights legislation</a:t>
            </a:r>
          </a:p>
        </p:txBody>
      </p:sp>
      <p:pic>
        <p:nvPicPr>
          <p:cNvPr id="280580" name="Picture 4" descr="jf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41825" y="1295400"/>
            <a:ext cx="4137025" cy="5562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3317623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a:latin typeface="Times New Roman" charset="0"/>
                <a:ea typeface="ＭＳ Ｐゴシック" charset="0"/>
              </a:rPr>
              <a:t>Lyndon Baines Johnson (LBJ)</a:t>
            </a:r>
          </a:p>
        </p:txBody>
      </p:sp>
      <p:sp>
        <p:nvSpPr>
          <p:cNvPr id="75778" name="Rectangle 3"/>
          <p:cNvSpPr>
            <a:spLocks noGrp="1" noChangeArrowheads="1"/>
          </p:cNvSpPr>
          <p:nvPr>
            <p:ph type="body" sz="half" idx="2"/>
          </p:nvPr>
        </p:nvSpPr>
        <p:spPr>
          <a:xfrm>
            <a:off x="5181600" y="990600"/>
            <a:ext cx="3962400" cy="5638800"/>
          </a:xfrm>
        </p:spPr>
        <p:txBody>
          <a:bodyPr/>
          <a:lstStyle/>
          <a:p>
            <a:r>
              <a:rPr lang="en-US" sz="3600">
                <a:latin typeface="Arial" charset="0"/>
                <a:ea typeface="ＭＳ Ｐゴシック" charset="0"/>
              </a:rPr>
              <a:t>Civil Rights Act of </a:t>
            </a:r>
            <a:r>
              <a:rPr lang="ja-JP" altLang="en-US" sz="3600">
                <a:latin typeface="Arial" charset="0"/>
                <a:ea typeface="ＭＳ Ｐゴシック" charset="0"/>
              </a:rPr>
              <a:t>’</a:t>
            </a:r>
            <a:r>
              <a:rPr lang="en-US" altLang="ja-JP" sz="3600">
                <a:latin typeface="Arial" charset="0"/>
                <a:ea typeface="ＭＳ Ｐゴシック" charset="0"/>
              </a:rPr>
              <a:t>64</a:t>
            </a:r>
          </a:p>
          <a:p>
            <a:r>
              <a:rPr lang="en-US" sz="3600">
                <a:latin typeface="Arial" charset="0"/>
                <a:ea typeface="ＭＳ Ｐゴシック" charset="0"/>
              </a:rPr>
              <a:t>Civil Rights Act of </a:t>
            </a:r>
            <a:r>
              <a:rPr lang="ja-JP" altLang="en-US" sz="3600">
                <a:latin typeface="Arial" charset="0"/>
                <a:ea typeface="ＭＳ Ｐゴシック" charset="0"/>
              </a:rPr>
              <a:t>’</a:t>
            </a:r>
            <a:r>
              <a:rPr lang="en-US" altLang="ja-JP" sz="3600">
                <a:latin typeface="Arial" charset="0"/>
                <a:ea typeface="ＭＳ Ｐゴシック" charset="0"/>
              </a:rPr>
              <a:t>68</a:t>
            </a:r>
          </a:p>
          <a:p>
            <a:r>
              <a:rPr lang="en-US" sz="3600">
                <a:latin typeface="Arial" charset="0"/>
                <a:ea typeface="ＭＳ Ｐゴシック" charset="0"/>
              </a:rPr>
              <a:t>Voting Rights Act of </a:t>
            </a:r>
            <a:r>
              <a:rPr lang="ja-JP" altLang="en-US" sz="3600">
                <a:latin typeface="Arial" charset="0"/>
                <a:ea typeface="ＭＳ Ｐゴシック" charset="0"/>
              </a:rPr>
              <a:t>’</a:t>
            </a:r>
            <a:r>
              <a:rPr lang="en-US" altLang="ja-JP" sz="3600">
                <a:latin typeface="Arial" charset="0"/>
                <a:ea typeface="ＭＳ Ｐゴシック" charset="0"/>
              </a:rPr>
              <a:t>65</a:t>
            </a:r>
          </a:p>
          <a:p>
            <a:r>
              <a:rPr lang="en-US" sz="3600">
                <a:latin typeface="Arial" charset="0"/>
                <a:ea typeface="ＭＳ Ｐゴシック" charset="0"/>
              </a:rPr>
              <a:t>24</a:t>
            </a:r>
            <a:r>
              <a:rPr lang="en-US" sz="3600" baseline="30000">
                <a:latin typeface="Arial" charset="0"/>
                <a:ea typeface="ＭＳ Ｐゴシック" charset="0"/>
              </a:rPr>
              <a:t>th</a:t>
            </a:r>
            <a:r>
              <a:rPr lang="en-US" sz="3600">
                <a:latin typeface="Arial" charset="0"/>
                <a:ea typeface="ＭＳ Ｐゴシック" charset="0"/>
              </a:rPr>
              <a:t> Amendment banning poll taxes</a:t>
            </a:r>
          </a:p>
        </p:txBody>
      </p:sp>
      <p:pic>
        <p:nvPicPr>
          <p:cNvPr id="282628" name="Picture 4" descr="lbj-not-ru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712913"/>
            <a:ext cx="4572000" cy="39735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2323086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a:latin typeface="Times New Roman" charset="0"/>
                <a:ea typeface="ＭＳ Ｐゴシック" charset="0"/>
              </a:rPr>
              <a:t>Richard Nixon 1969-1973</a:t>
            </a:r>
          </a:p>
        </p:txBody>
      </p:sp>
      <p:sp>
        <p:nvSpPr>
          <p:cNvPr id="77826" name="Rectangle 3"/>
          <p:cNvSpPr>
            <a:spLocks noGrp="1" noChangeArrowheads="1"/>
          </p:cNvSpPr>
          <p:nvPr>
            <p:ph type="body" sz="half" idx="1"/>
          </p:nvPr>
        </p:nvSpPr>
        <p:spPr>
          <a:xfrm>
            <a:off x="457200" y="1066800"/>
            <a:ext cx="3962400" cy="5486400"/>
          </a:xfrm>
        </p:spPr>
        <p:txBody>
          <a:bodyPr/>
          <a:lstStyle/>
          <a:p>
            <a:pPr>
              <a:lnSpc>
                <a:spcPct val="90000"/>
              </a:lnSpc>
            </a:pPr>
            <a:r>
              <a:rPr lang="en-US" sz="4300">
                <a:latin typeface="Arial" charset="0"/>
                <a:ea typeface="ＭＳ Ｐゴシック" charset="0"/>
              </a:rPr>
              <a:t>Nixon quietly pushed civil rights without much violence or headlines, especially housing discrimination</a:t>
            </a:r>
          </a:p>
        </p:txBody>
      </p:sp>
      <p:pic>
        <p:nvPicPr>
          <p:cNvPr id="284676" name="Picture 4" descr="elvis-nix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3400" y="1470025"/>
            <a:ext cx="4800600" cy="46434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61625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p:txBody>
          <a:bodyPr/>
          <a:lstStyle/>
          <a:p>
            <a:pPr>
              <a:defRPr/>
            </a:pPr>
            <a:fld id="{20229EA5-125F-0C49-841D-D13DCAB5FF6D}" type="slidenum">
              <a:rPr lang="en-US"/>
              <a:pPr>
                <a:defRPr/>
              </a:pPr>
              <a:t>39</a:t>
            </a:fld>
            <a:endParaRPr lang="en-US"/>
          </a:p>
        </p:txBody>
      </p:sp>
      <p:sp>
        <p:nvSpPr>
          <p:cNvPr id="290818" name="Rectangle 2"/>
          <p:cNvSpPr>
            <a:spLocks noGrp="1" noChangeArrowheads="1"/>
          </p:cNvSpPr>
          <p:nvPr>
            <p:ph type="title"/>
          </p:nvPr>
        </p:nvSpPr>
        <p:spPr/>
        <p:txBody>
          <a:bodyPr/>
          <a:lstStyle/>
          <a:p>
            <a:pPr eaLnBrk="1" hangingPunct="1">
              <a:defRPr/>
            </a:pPr>
            <a:r>
              <a:rPr lang="en-US" smtClean="0">
                <a:cs typeface="+mj-cs"/>
              </a:rPr>
              <a:t>School Desegregation</a:t>
            </a:r>
          </a:p>
        </p:txBody>
      </p:sp>
      <p:sp>
        <p:nvSpPr>
          <p:cNvPr id="290819" name="Rectangle 3"/>
          <p:cNvSpPr>
            <a:spLocks noGrp="1" noChangeArrowheads="1"/>
          </p:cNvSpPr>
          <p:nvPr>
            <p:ph type="body" sz="half" idx="1"/>
          </p:nvPr>
        </p:nvSpPr>
        <p:spPr>
          <a:xfrm>
            <a:off x="457200" y="1600200"/>
            <a:ext cx="4945063" cy="4114800"/>
          </a:xfrm>
        </p:spPr>
        <p:txBody>
          <a:bodyPr/>
          <a:lstStyle/>
          <a:p>
            <a:pPr eaLnBrk="1" hangingPunct="1">
              <a:defRPr/>
            </a:pPr>
            <a:r>
              <a:rPr lang="en-US" sz="2800" smtClean="0">
                <a:cs typeface="+mn-cs"/>
              </a:rPr>
              <a:t>In May 1954, the Warren Court issued its landmark ruling in </a:t>
            </a:r>
            <a:r>
              <a:rPr lang="en-US" sz="2800" b="1" i="1" smtClean="0">
                <a:cs typeface="+mn-cs"/>
              </a:rPr>
              <a:t>Brown </a:t>
            </a:r>
            <a:r>
              <a:rPr lang="en-US" sz="2800" b="1" smtClean="0">
                <a:cs typeface="+mn-cs"/>
              </a:rPr>
              <a:t>v. </a:t>
            </a:r>
            <a:r>
              <a:rPr lang="en-US" sz="2800" b="1" i="1" smtClean="0">
                <a:cs typeface="+mn-cs"/>
              </a:rPr>
              <a:t>Board of Education of Topeka,</a:t>
            </a:r>
            <a:r>
              <a:rPr lang="en-US" sz="2800" i="1" smtClean="0">
                <a:cs typeface="+mn-cs"/>
              </a:rPr>
              <a:t> </a:t>
            </a:r>
            <a:r>
              <a:rPr lang="en-US" sz="2800" smtClean="0">
                <a:cs typeface="+mn-cs"/>
              </a:rPr>
              <a:t>stating racially segregated education was unconstitutional and overturning the </a:t>
            </a:r>
            <a:r>
              <a:rPr lang="en-US" sz="2800" i="1" smtClean="0">
                <a:cs typeface="+mn-cs"/>
              </a:rPr>
              <a:t>Plessy </a:t>
            </a:r>
            <a:r>
              <a:rPr lang="en-US" sz="2800" smtClean="0">
                <a:cs typeface="+mn-cs"/>
              </a:rPr>
              <a:t>decision.</a:t>
            </a:r>
          </a:p>
          <a:p>
            <a:pPr eaLnBrk="1" hangingPunct="1">
              <a:defRPr/>
            </a:pPr>
            <a:r>
              <a:rPr lang="en-US" sz="2800" smtClean="0">
                <a:cs typeface="+mn-cs"/>
              </a:rPr>
              <a:t>White Southerners were shocked by the </a:t>
            </a:r>
            <a:r>
              <a:rPr lang="en-US" sz="2800" i="1" smtClean="0">
                <a:cs typeface="+mn-cs"/>
              </a:rPr>
              <a:t>Brown </a:t>
            </a:r>
            <a:r>
              <a:rPr lang="en-US" sz="2800" smtClean="0">
                <a:cs typeface="+mn-cs"/>
              </a:rPr>
              <a:t>decision.</a:t>
            </a:r>
          </a:p>
          <a:p>
            <a:pPr eaLnBrk="1" hangingPunct="1">
              <a:defRPr/>
            </a:pPr>
            <a:endParaRPr lang="en-US" sz="2400" smtClean="0">
              <a:cs typeface="+mn-cs"/>
            </a:endParaRPr>
          </a:p>
        </p:txBody>
      </p:sp>
      <p:sp>
        <p:nvSpPr>
          <p:cNvPr id="290825" name="Text Box 9"/>
          <p:cNvSpPr txBox="1">
            <a:spLocks noChangeArrowheads="1"/>
          </p:cNvSpPr>
          <p:nvPr/>
        </p:nvSpPr>
        <p:spPr bwMode="auto">
          <a:xfrm>
            <a:off x="5562600" y="5105400"/>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endParaRPr lang="en-US">
              <a:cs typeface="+mn-cs"/>
            </a:endParaRPr>
          </a:p>
        </p:txBody>
      </p:sp>
      <p:grpSp>
        <p:nvGrpSpPr>
          <p:cNvPr id="290828" name="Group 12"/>
          <p:cNvGrpSpPr>
            <a:grpSpLocks/>
          </p:cNvGrpSpPr>
          <p:nvPr/>
        </p:nvGrpSpPr>
        <p:grpSpPr bwMode="auto">
          <a:xfrm>
            <a:off x="5486400" y="1752600"/>
            <a:ext cx="3459163" cy="4283075"/>
            <a:chOff x="3456" y="1104"/>
            <a:chExt cx="2179" cy="2698"/>
          </a:xfrm>
        </p:grpSpPr>
        <p:pic>
          <p:nvPicPr>
            <p:cNvPr id="290824" name="Picture 8" descr="Desegregate schools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1104"/>
              <a:ext cx="2131" cy="2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90826" name="Text Box 10"/>
            <p:cNvSpPr txBox="1">
              <a:spLocks noChangeArrowheads="1"/>
            </p:cNvSpPr>
            <p:nvPr/>
          </p:nvSpPr>
          <p:spPr bwMode="auto">
            <a:xfrm>
              <a:off x="3456" y="3216"/>
              <a:ext cx="2064" cy="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000">
                  <a:solidFill>
                    <a:schemeClr val="tx2"/>
                  </a:solidFill>
                  <a:cs typeface="+mn-cs"/>
                </a:rPr>
                <a:t>Desegregate the schools! Vote Socialist Workers : Peter Camejo for president, Willie Mae Reid for vice-president. </a:t>
              </a:r>
            </a:p>
            <a:p>
              <a:pPr eaLnBrk="0" hangingPunct="0">
                <a:spcBef>
                  <a:spcPct val="50000"/>
                </a:spcBef>
                <a:defRPr/>
              </a:pPr>
              <a:r>
                <a:rPr lang="en-US" sz="1000">
                  <a:solidFill>
                    <a:schemeClr val="tx2"/>
                  </a:solidFill>
                  <a:cs typeface="+mn-cs"/>
                </a:rPr>
                <a:t>Library of Congress Prints and Photographs Division Washington, D.C.;</a:t>
              </a:r>
              <a:r>
                <a:rPr lang="en-US" sz="1000">
                  <a:cs typeface="+mn-cs"/>
                </a:rPr>
                <a:t> </a:t>
              </a:r>
              <a:r>
                <a:rPr lang="en-US" sz="1000">
                  <a:solidFill>
                    <a:schemeClr val="tx2"/>
                  </a:solidFill>
                  <a:cs typeface="+mn-cs"/>
                </a:rPr>
                <a:t>LC-USZ62-101452</a:t>
              </a:r>
            </a:p>
          </p:txBody>
        </p:sp>
      </p:grpSp>
      <p:sp>
        <p:nvSpPr>
          <p:cNvPr id="290827" name="Text Box 11"/>
          <p:cNvSpPr txBox="1">
            <a:spLocks noChangeArrowheads="1"/>
          </p:cNvSpPr>
          <p:nvPr/>
        </p:nvSpPr>
        <p:spPr bwMode="auto">
          <a:xfrm>
            <a:off x="8153400" y="6613525"/>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000" b="1">
                <a:solidFill>
                  <a:schemeClr val="tx2"/>
                </a:solidFill>
                <a:cs typeface="+mn-cs"/>
                <a:hlinkClick r:id="rId4" action="ppaction://hlinksldjump"/>
              </a:rPr>
              <a:t>Contents</a:t>
            </a:r>
            <a:endParaRPr lang="en-US" sz="1000">
              <a:cs typeface="+mn-cs"/>
            </a:endParaRPr>
          </a:p>
        </p:txBody>
      </p:sp>
    </p:spTree>
    <p:extLst>
      <p:ext uri="{BB962C8B-B14F-4D97-AF65-F5344CB8AC3E}">
        <p14:creationId xmlns:p14="http://schemas.microsoft.com/office/powerpoint/2010/main" val="63448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0827">
                                            <p:txEl>
                                              <p:pRg st="0" end="0"/>
                                            </p:txEl>
                                          </p:spTgt>
                                        </p:tgtEl>
                                        <p:attrNameLst>
                                          <p:attrName>style.visibility</p:attrName>
                                        </p:attrNameLst>
                                      </p:cBhvr>
                                      <p:to>
                                        <p:strVal val="visible"/>
                                      </p:to>
                                    </p:set>
                                    <p:anim calcmode="lin" valueType="num">
                                      <p:cBhvr additive="base">
                                        <p:cTn id="7" dur="500" fill="hold"/>
                                        <p:tgtEl>
                                          <p:spTgt spid="290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082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8" presetClass="entr" presetSubtype="16" fill="hold" nodeType="afterEffect">
                                  <p:stCondLst>
                                    <p:cond delay="0"/>
                                  </p:stCondLst>
                                  <p:childTnLst>
                                    <p:set>
                                      <p:cBhvr>
                                        <p:cTn id="11" dur="1" fill="hold">
                                          <p:stCondLst>
                                            <p:cond delay="0"/>
                                          </p:stCondLst>
                                        </p:cTn>
                                        <p:tgtEl>
                                          <p:spTgt spid="290828"/>
                                        </p:tgtEl>
                                        <p:attrNameLst>
                                          <p:attrName>style.visibility</p:attrName>
                                        </p:attrNameLst>
                                      </p:cBhvr>
                                      <p:to>
                                        <p:strVal val="visible"/>
                                      </p:to>
                                    </p:set>
                                    <p:animEffect transition="in" filter="diamond(in)">
                                      <p:cBhvr>
                                        <p:cTn id="12" dur="2000"/>
                                        <p:tgtEl>
                                          <p:spTgt spid="290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143000" y="0"/>
            <a:ext cx="7772400" cy="838200"/>
          </a:xfrm>
        </p:spPr>
        <p:txBody>
          <a:bodyPr/>
          <a:lstStyle/>
          <a:p>
            <a:r>
              <a:rPr lang="en-US">
                <a:latin typeface="Times New Roman" charset="0"/>
                <a:ea typeface="ＭＳ Ｐゴシック" charset="0"/>
              </a:rPr>
              <a:t>The Jim Crow Era</a:t>
            </a:r>
          </a:p>
        </p:txBody>
      </p:sp>
      <p:sp>
        <p:nvSpPr>
          <p:cNvPr id="5122" name="Rectangle 3"/>
          <p:cNvSpPr>
            <a:spLocks noGrp="1" noChangeArrowheads="1"/>
          </p:cNvSpPr>
          <p:nvPr>
            <p:ph type="body" idx="1"/>
          </p:nvPr>
        </p:nvSpPr>
        <p:spPr>
          <a:xfrm>
            <a:off x="838200" y="762000"/>
            <a:ext cx="8305800" cy="6096000"/>
          </a:xfrm>
        </p:spPr>
        <p:txBody>
          <a:bodyPr/>
          <a:lstStyle/>
          <a:p>
            <a:pPr>
              <a:lnSpc>
                <a:spcPct val="90000"/>
              </a:lnSpc>
            </a:pPr>
            <a:r>
              <a:rPr lang="en-US">
                <a:latin typeface="Arial" charset="0"/>
                <a:ea typeface="ＭＳ Ｐゴシック" charset="0"/>
              </a:rPr>
              <a:t>Jim Crow laws created by state gov</a:t>
            </a:r>
            <a:r>
              <a:rPr lang="ja-JP" altLang="en-US">
                <a:latin typeface="Arial" charset="0"/>
                <a:ea typeface="ＭＳ Ｐゴシック" charset="0"/>
              </a:rPr>
              <a:t>’</a:t>
            </a:r>
            <a:r>
              <a:rPr lang="en-US" altLang="ja-JP">
                <a:latin typeface="Arial" charset="0"/>
                <a:ea typeface="ＭＳ Ｐゴシック" charset="0"/>
              </a:rPr>
              <a:t>ts legalized segregation:</a:t>
            </a:r>
          </a:p>
          <a:p>
            <a:pPr lvl="1">
              <a:lnSpc>
                <a:spcPct val="90000"/>
              </a:lnSpc>
            </a:pPr>
            <a:r>
              <a:rPr lang="en-US">
                <a:latin typeface="Arial" charset="0"/>
                <a:ea typeface="ＭＳ Ｐゴシック" charset="0"/>
              </a:rPr>
              <a:t>Poll taxes, literacy tests, &amp; grandfather clauses were used to deprive blacks of voting rights</a:t>
            </a:r>
          </a:p>
          <a:p>
            <a:pPr lvl="1">
              <a:lnSpc>
                <a:spcPct val="90000"/>
              </a:lnSpc>
            </a:pPr>
            <a:r>
              <a:rPr lang="en-US">
                <a:latin typeface="Arial" charset="0"/>
                <a:ea typeface="ＭＳ Ｐゴシック" charset="0"/>
              </a:rPr>
              <a:t>Most blacks were sharecroppers</a:t>
            </a:r>
          </a:p>
          <a:p>
            <a:pPr lvl="1">
              <a:lnSpc>
                <a:spcPct val="90000"/>
              </a:lnSpc>
            </a:pPr>
            <a:r>
              <a:rPr lang="en-US">
                <a:latin typeface="Arial" charset="0"/>
                <a:ea typeface="ＭＳ Ｐゴシック" charset="0"/>
              </a:rPr>
              <a:t>KKK enforced racial inequality </a:t>
            </a:r>
          </a:p>
          <a:p>
            <a:pPr>
              <a:lnSpc>
                <a:spcPct val="90000"/>
              </a:lnSpc>
            </a:pPr>
            <a:r>
              <a:rPr lang="en-US">
                <a:latin typeface="Arial" charset="0"/>
                <a:ea typeface="ＭＳ Ｐゴシック" charset="0"/>
              </a:rPr>
              <a:t>In 1896, the Supreme Court declared </a:t>
            </a:r>
            <a:r>
              <a:rPr lang="ja-JP" altLang="en-US">
                <a:latin typeface="Arial" charset="0"/>
                <a:ea typeface="ＭＳ Ｐゴシック" charset="0"/>
              </a:rPr>
              <a:t>“</a:t>
            </a:r>
            <a:r>
              <a:rPr lang="en-US" altLang="ja-JP">
                <a:latin typeface="Arial" charset="0"/>
                <a:ea typeface="ＭＳ Ｐゴシック" charset="0"/>
              </a:rPr>
              <a:t>separate but equal</a:t>
            </a:r>
            <a:r>
              <a:rPr lang="ja-JP" altLang="en-US">
                <a:latin typeface="Arial" charset="0"/>
                <a:ea typeface="ＭＳ Ｐゴシック" charset="0"/>
              </a:rPr>
              <a:t>”</a:t>
            </a:r>
            <a:r>
              <a:rPr lang="en-US" altLang="ja-JP">
                <a:latin typeface="Arial" charset="0"/>
                <a:ea typeface="ＭＳ Ｐゴシック" charset="0"/>
              </a:rPr>
              <a:t> in the Plessy v Ferguson case </a:t>
            </a:r>
            <a:endParaRPr lang="en-US">
              <a:latin typeface="Arial" charset="0"/>
              <a:ea typeface="ＭＳ Ｐゴシック" charset="0"/>
            </a:endParaRPr>
          </a:p>
        </p:txBody>
      </p:sp>
    </p:spTree>
    <p:extLst>
      <p:ext uri="{BB962C8B-B14F-4D97-AF65-F5344CB8AC3E}">
        <p14:creationId xmlns:p14="http://schemas.microsoft.com/office/powerpoint/2010/main" val="107527936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5056317E-B540-0449-9263-6AD2177492AF}" type="slidenum">
              <a:rPr lang="en-US"/>
              <a:pPr>
                <a:defRPr/>
              </a:pPr>
              <a:t>40</a:t>
            </a:fld>
            <a:endParaRPr lang="en-US"/>
          </a:p>
        </p:txBody>
      </p:sp>
      <p:sp>
        <p:nvSpPr>
          <p:cNvPr id="286722" name="Rectangle 2"/>
          <p:cNvSpPr>
            <a:spLocks noGrp="1" noChangeArrowheads="1"/>
          </p:cNvSpPr>
          <p:nvPr>
            <p:ph type="title"/>
          </p:nvPr>
        </p:nvSpPr>
        <p:spPr/>
        <p:txBody>
          <a:bodyPr/>
          <a:lstStyle/>
          <a:p>
            <a:pPr eaLnBrk="1" hangingPunct="1">
              <a:defRPr/>
            </a:pPr>
            <a:r>
              <a:rPr lang="en-US" smtClean="0">
                <a:cs typeface="+mj-cs"/>
              </a:rPr>
              <a:t>School Desegregation</a:t>
            </a:r>
          </a:p>
        </p:txBody>
      </p:sp>
      <p:sp>
        <p:nvSpPr>
          <p:cNvPr id="286723" name="Rectangle 3"/>
          <p:cNvSpPr>
            <a:spLocks noGrp="1" noChangeArrowheads="1"/>
          </p:cNvSpPr>
          <p:nvPr>
            <p:ph type="body" idx="1"/>
          </p:nvPr>
        </p:nvSpPr>
        <p:spPr>
          <a:xfrm>
            <a:off x="4419600" y="1524000"/>
            <a:ext cx="4191000" cy="4114800"/>
          </a:xfrm>
        </p:spPr>
        <p:txBody>
          <a:bodyPr/>
          <a:lstStyle/>
          <a:p>
            <a:pPr eaLnBrk="1" hangingPunct="1">
              <a:defRPr/>
            </a:pPr>
            <a:r>
              <a:rPr lang="en-US" sz="1800" smtClean="0">
                <a:cs typeface="+mn-cs"/>
              </a:rPr>
              <a:t>Virtually no schools in the South segregated their schools in the first years following the </a:t>
            </a:r>
            <a:r>
              <a:rPr lang="en-US" sz="1800" i="1" smtClean="0">
                <a:cs typeface="+mn-cs"/>
              </a:rPr>
              <a:t>Brown </a:t>
            </a:r>
            <a:r>
              <a:rPr lang="en-US" sz="1800" smtClean="0">
                <a:cs typeface="+mn-cs"/>
              </a:rPr>
              <a:t>decision.</a:t>
            </a:r>
          </a:p>
          <a:p>
            <a:pPr eaLnBrk="1" hangingPunct="1">
              <a:defRPr/>
            </a:pPr>
            <a:r>
              <a:rPr lang="en-US" sz="1800" smtClean="0">
                <a:cs typeface="+mn-cs"/>
              </a:rPr>
              <a:t>In Virginia, one county actually closed its public schools.</a:t>
            </a:r>
          </a:p>
          <a:p>
            <a:pPr eaLnBrk="1" hangingPunct="1">
              <a:defRPr/>
            </a:pPr>
            <a:r>
              <a:rPr lang="en-US" sz="1800" smtClean="0">
                <a:cs typeface="+mn-cs"/>
              </a:rPr>
              <a:t>In 1957, Governor Orval Faubus defied a federal court order to admit nine African American students to Central High School in Little Rock, Arkansas.</a:t>
            </a:r>
          </a:p>
          <a:p>
            <a:pPr eaLnBrk="1" hangingPunct="1">
              <a:defRPr/>
            </a:pPr>
            <a:r>
              <a:rPr lang="en-US" sz="1800" smtClean="0">
                <a:cs typeface="+mn-cs"/>
              </a:rPr>
              <a:t>President Dwight Eisenhower sent federal troops to enforce desegregation.</a:t>
            </a:r>
          </a:p>
        </p:txBody>
      </p:sp>
      <p:grpSp>
        <p:nvGrpSpPr>
          <p:cNvPr id="286727" name="Group 7"/>
          <p:cNvGrpSpPr>
            <a:grpSpLocks/>
          </p:cNvGrpSpPr>
          <p:nvPr/>
        </p:nvGrpSpPr>
        <p:grpSpPr bwMode="auto">
          <a:xfrm>
            <a:off x="-76200" y="2581275"/>
            <a:ext cx="4800600" cy="3302000"/>
            <a:chOff x="-48" y="1626"/>
            <a:chExt cx="3024" cy="2080"/>
          </a:xfrm>
        </p:grpSpPr>
        <p:pic>
          <p:nvPicPr>
            <p:cNvPr id="52230" name="Picture 4" descr="800px-Little_Rock_integration_pro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6"/>
              <a:ext cx="2736" cy="19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725" name="Text Box 5"/>
            <p:cNvSpPr txBox="1">
              <a:spLocks noChangeArrowheads="1"/>
            </p:cNvSpPr>
            <p:nvPr/>
          </p:nvSpPr>
          <p:spPr bwMode="auto">
            <a:xfrm>
              <a:off x="-48" y="3552"/>
              <a:ext cx="302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1000">
                  <a:solidFill>
                    <a:schemeClr val="tx2"/>
                  </a:solidFill>
                  <a:cs typeface="+mn-cs"/>
                </a:rPr>
                <a:t>Protesters against integration in Little Rock, Arkansas, 1959</a:t>
              </a:r>
            </a:p>
          </p:txBody>
        </p:sp>
      </p:grpSp>
      <p:sp>
        <p:nvSpPr>
          <p:cNvPr id="286726" name="Text Box 6"/>
          <p:cNvSpPr txBox="1">
            <a:spLocks noChangeArrowheads="1"/>
          </p:cNvSpPr>
          <p:nvPr/>
        </p:nvSpPr>
        <p:spPr bwMode="auto">
          <a:xfrm>
            <a:off x="8153400" y="6613525"/>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000" b="1">
                <a:solidFill>
                  <a:schemeClr val="tx2"/>
                </a:solidFill>
                <a:cs typeface="+mn-cs"/>
                <a:hlinkClick r:id="rId4" action="ppaction://hlinksldjump"/>
              </a:rPr>
              <a:t>Contents</a:t>
            </a:r>
            <a:endParaRPr lang="en-US" sz="1000">
              <a:cs typeface="+mn-cs"/>
            </a:endParaRPr>
          </a:p>
        </p:txBody>
      </p:sp>
    </p:spTree>
    <p:extLst>
      <p:ext uri="{BB962C8B-B14F-4D97-AF65-F5344CB8AC3E}">
        <p14:creationId xmlns:p14="http://schemas.microsoft.com/office/powerpoint/2010/main" val="5805668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86727"/>
                                        </p:tgtEl>
                                        <p:attrNameLst>
                                          <p:attrName>style.visibility</p:attrName>
                                        </p:attrNameLst>
                                      </p:cBhvr>
                                      <p:to>
                                        <p:strVal val="visible"/>
                                      </p:to>
                                    </p:set>
                                    <p:animEffect transition="in" filter="diamond(in)">
                                      <p:cBhvr>
                                        <p:cTn id="7" dur="2000"/>
                                        <p:tgtEl>
                                          <p:spTgt spid="286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rrowheads="1"/>
          </p:cNvSpPr>
          <p:nvPr>
            <p:ph type="title"/>
          </p:nvPr>
        </p:nvSpPr>
        <p:spPr>
          <a:xfrm>
            <a:off x="0" y="0"/>
            <a:ext cx="9144000" cy="762000"/>
          </a:xfrm>
          <a:noFill/>
          <a:extLst>
            <a:ext uri="{909E8E84-426E-40dd-AFC4-6F175D3DCCD1}">
              <a14:hiddenFill xmlns:a14="http://schemas.microsoft.com/office/drawing/2010/main">
                <a:solidFill>
                  <a:srgbClr val="FFFFFF"/>
                </a:solidFill>
              </a14:hiddenFill>
            </a:ext>
          </a:extLst>
        </p:spPr>
        <p:txBody>
          <a:bodyPr/>
          <a:lstStyle/>
          <a:p>
            <a:r>
              <a:rPr lang="en-US">
                <a:effectLst/>
                <a:latin typeface="Arial" charset="0"/>
              </a:rPr>
              <a:t>The Military-Industrial Complex</a:t>
            </a:r>
          </a:p>
        </p:txBody>
      </p:sp>
      <p:sp>
        <p:nvSpPr>
          <p:cNvPr id="49154" name="Rectangle 3"/>
          <p:cNvSpPr>
            <a:spLocks noGrp="1" noRot="1" noChangeArrowheads="1"/>
          </p:cNvSpPr>
          <p:nvPr>
            <p:ph type="body" sz="half" idx="1"/>
          </p:nvPr>
        </p:nvSpPr>
        <p:spPr>
          <a:xfrm>
            <a:off x="0" y="762000"/>
            <a:ext cx="5181600" cy="3276600"/>
          </a:xfrm>
          <a:noFill/>
          <a:extLst>
            <a:ext uri="{909E8E84-426E-40dd-AFC4-6F175D3DCCD1}">
              <a14:hiddenFill xmlns:a14="http://schemas.microsoft.com/office/drawing/2010/main">
                <a:solidFill>
                  <a:srgbClr val="FFFFFF"/>
                </a:solidFill>
              </a14:hiddenFill>
            </a:ext>
          </a:extLst>
        </p:spPr>
        <p:txBody>
          <a:bodyPr/>
          <a:lstStyle/>
          <a:p>
            <a:pPr>
              <a:lnSpc>
                <a:spcPct val="90000"/>
              </a:lnSpc>
            </a:pPr>
            <a:r>
              <a:rPr lang="en-US" sz="1200" dirty="0">
                <a:effectLst/>
                <a:latin typeface="Times-Roman" charset="0"/>
              </a:rPr>
              <a:t>Until the latest of our world conflicts, the United States had no armaments industry. American makers of plowshares could, with time and as required, make swords as well. But now we can no longer risk emergency improvisation of national defense; we have been compelled to create a permanent armaments industry of vast proportions. Added to this, three and a half million men and women are directly engaged in the defense establishment. We annually spend on military security more than the net income of all United States corporations. This conjunction of an immense military establishment and a large arms industry is new in the American experience. The total influence </a:t>
            </a:r>
            <a:r>
              <a:rPr lang="en-US" sz="1200" dirty="0" err="1">
                <a:effectLst/>
                <a:latin typeface="Arial" charset="0"/>
              </a:rPr>
              <a:t>ñ</a:t>
            </a:r>
            <a:r>
              <a:rPr lang="en-US" sz="1200" dirty="0">
                <a:effectLst/>
                <a:latin typeface="Times-Roman" charset="0"/>
              </a:rPr>
              <a:t> economic, political, even spiritual </a:t>
            </a:r>
            <a:r>
              <a:rPr lang="en-US" sz="1200" dirty="0" err="1">
                <a:effectLst/>
                <a:latin typeface="Arial" charset="0"/>
              </a:rPr>
              <a:t>ñ</a:t>
            </a:r>
            <a:r>
              <a:rPr lang="en-US" sz="1200" dirty="0">
                <a:effectLst/>
                <a:latin typeface="Times-Roman" charset="0"/>
              </a:rPr>
              <a:t> is felt in every city, every Statehouse, every office of the Federal government. We recognize the imperative need for this development. Yet we must not fail to comprehend its grave implications. Our toil, resources and livelihood are all involved; so is the very structure of our </a:t>
            </a:r>
            <a:r>
              <a:rPr lang="en-US" sz="1200" dirty="0" err="1">
                <a:effectLst/>
                <a:latin typeface="Times-Roman" charset="0"/>
              </a:rPr>
              <a:t>society.In</a:t>
            </a:r>
            <a:r>
              <a:rPr lang="en-US" sz="1200" dirty="0">
                <a:effectLst/>
                <a:latin typeface="Times-Roman" charset="0"/>
              </a:rPr>
              <a:t> the councils of government, we must guard against the acquisition of unwarranted influence, whether sought or unsought, by the </a:t>
            </a:r>
            <a:r>
              <a:rPr lang="en-US" sz="1200" b="1" dirty="0">
                <a:effectLst/>
                <a:latin typeface="Times-Roman" charset="0"/>
              </a:rPr>
              <a:t>military-industrial complex</a:t>
            </a:r>
            <a:r>
              <a:rPr lang="en-US" sz="1200" dirty="0">
                <a:effectLst/>
                <a:latin typeface="Times-Roman" charset="0"/>
              </a:rPr>
              <a:t>. The potential for the disastrous rise of misplaced power exists and will persist.</a:t>
            </a:r>
            <a:r>
              <a:rPr lang="en-US" sz="1200" dirty="0">
                <a:effectLst/>
                <a:latin typeface="Arial" charset="0"/>
              </a:rPr>
              <a:t>”</a:t>
            </a:r>
            <a:endParaRPr lang="en-US" sz="2400" dirty="0">
              <a:effectLst/>
              <a:latin typeface="Times-Roman" charset="0"/>
            </a:endParaRPr>
          </a:p>
        </p:txBody>
      </p:sp>
      <p:pic>
        <p:nvPicPr>
          <p:cNvPr id="49155" name="Picture 6" descr="B.jpg                                                          000A84C2Macintosh HD                   C5A9507E:"/>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257800" y="838200"/>
            <a:ext cx="3886200" cy="3629025"/>
          </a:xfrm>
        </p:spPr>
      </p:pic>
      <p:pic>
        <p:nvPicPr>
          <p:cNvPr id="49156" name="Picture 7" descr="presidents-proposed#1045803.png                                000A84C2Macintosh HD                   C5A9507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0" y="4035425"/>
            <a:ext cx="3810000" cy="2822575"/>
          </a:xfrm>
        </p:spPr>
      </p:pic>
      <p:sp>
        <p:nvSpPr>
          <p:cNvPr id="49157" name="Text Box 8"/>
          <p:cNvSpPr txBox="1">
            <a:spLocks noChangeArrowheads="1"/>
          </p:cNvSpPr>
          <p:nvPr/>
        </p:nvSpPr>
        <p:spPr bwMode="auto">
          <a:xfrm>
            <a:off x="3886200" y="4572000"/>
            <a:ext cx="5257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3" charset="0"/>
              <a:defRPr sz="2000">
                <a:solidFill>
                  <a:schemeClr val="tx1"/>
                </a:solidFill>
                <a:latin typeface="Arial" charset="0"/>
                <a:ea typeface="ＭＳ Ｐゴシック" charset="0"/>
              </a:defRPr>
            </a:lvl6pPr>
            <a:lvl7pPr eaLnBrk="0" hangingPunct="0">
              <a:buFont typeface="Wingdings 3" charset="0"/>
              <a:defRPr sz="2000">
                <a:solidFill>
                  <a:schemeClr val="tx1"/>
                </a:solidFill>
                <a:latin typeface="Arial" charset="0"/>
                <a:ea typeface="ＭＳ Ｐゴシック" charset="0"/>
              </a:defRPr>
            </a:lvl7pPr>
            <a:lvl8pPr eaLnBrk="0" hangingPunct="0">
              <a:buFont typeface="Wingdings 3" charset="0"/>
              <a:defRPr sz="2000">
                <a:solidFill>
                  <a:schemeClr val="tx1"/>
                </a:solidFill>
                <a:latin typeface="Arial" charset="0"/>
                <a:ea typeface="ＭＳ Ｐゴシック" charset="0"/>
              </a:defRPr>
            </a:lvl8pPr>
            <a:lvl9pPr eaLnBrk="0" hangingPunct="0">
              <a:buFont typeface="Wingdings 3" charset="0"/>
              <a:defRPr sz="2000">
                <a:solidFill>
                  <a:schemeClr val="tx1"/>
                </a:solidFill>
                <a:latin typeface="Arial" charset="0"/>
                <a:ea typeface="ＭＳ Ｐゴシック" charset="0"/>
              </a:defRPr>
            </a:lvl9pPr>
          </a:lstStyle>
          <a:p>
            <a:pPr>
              <a:lnSpc>
                <a:spcPct val="90000"/>
              </a:lnSpc>
              <a:spcBef>
                <a:spcPct val="20000"/>
              </a:spcBef>
              <a:buClr>
                <a:schemeClr val="hlink"/>
              </a:buClr>
              <a:buSzPct val="80000"/>
              <a:buFont typeface="Wingdings 3" charset="0"/>
              <a:buChar char="}"/>
            </a:pPr>
            <a:r>
              <a:rPr lang="en-US" sz="1400" dirty="0"/>
              <a:t>“</a:t>
            </a:r>
            <a:r>
              <a:rPr lang="en-US" sz="1400" dirty="0">
                <a:latin typeface="Times-Roman" charset="0"/>
              </a:rPr>
              <a:t>We must never let the weight of this combination endanger our liberties or democratic processes. We should take nothing for granted. Only an alert and knowledgeable citizenry can compel the proper meshing of the huge industrial and military machinery of defense with our peaceful methods and goals, so that security and liberty may prosper together.</a:t>
            </a:r>
            <a:r>
              <a:rPr lang="en-US" sz="1400" dirty="0"/>
              <a:t>”</a:t>
            </a:r>
            <a:endParaRPr lang="en-US" sz="2400" dirty="0">
              <a:latin typeface="Times-Roman" charset="0"/>
            </a:endParaRPr>
          </a:p>
          <a:p>
            <a:endParaRPr lang="en-US" sz="2400" dirty="0">
              <a:latin typeface="Times" charset="0"/>
            </a:endParaRPr>
          </a:p>
        </p:txBody>
      </p:sp>
    </p:spTree>
    <p:extLst>
      <p:ext uri="{BB962C8B-B14F-4D97-AF65-F5344CB8AC3E}">
        <p14:creationId xmlns:p14="http://schemas.microsoft.com/office/powerpoint/2010/main" val="32120628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143000" y="0"/>
            <a:ext cx="7772400" cy="838200"/>
          </a:xfrm>
        </p:spPr>
        <p:txBody>
          <a:bodyPr/>
          <a:lstStyle/>
          <a:p>
            <a:r>
              <a:rPr lang="en-US">
                <a:latin typeface="Times New Roman" charset="0"/>
                <a:ea typeface="ＭＳ Ｐゴシック" charset="0"/>
              </a:rPr>
              <a:t>The Jim Crow Era</a:t>
            </a:r>
          </a:p>
        </p:txBody>
      </p:sp>
      <p:sp>
        <p:nvSpPr>
          <p:cNvPr id="15362" name="Rectangle 3"/>
          <p:cNvSpPr>
            <a:spLocks noGrp="1" noChangeArrowheads="1"/>
          </p:cNvSpPr>
          <p:nvPr>
            <p:ph type="body" idx="1"/>
          </p:nvPr>
        </p:nvSpPr>
        <p:spPr>
          <a:xfrm>
            <a:off x="838200" y="762000"/>
            <a:ext cx="8305800" cy="6096000"/>
          </a:xfrm>
        </p:spPr>
        <p:txBody>
          <a:bodyPr/>
          <a:lstStyle/>
          <a:p>
            <a:pPr>
              <a:lnSpc>
                <a:spcPct val="90000"/>
              </a:lnSpc>
              <a:spcBef>
                <a:spcPct val="15000"/>
              </a:spcBef>
            </a:pPr>
            <a:r>
              <a:rPr lang="en-US">
                <a:latin typeface="Arial" charset="0"/>
                <a:ea typeface="ＭＳ Ｐゴシック" charset="0"/>
              </a:rPr>
              <a:t>Civil rights leaders demanded black equality in the Jim Crow era:</a:t>
            </a:r>
          </a:p>
          <a:p>
            <a:pPr lvl="1">
              <a:lnSpc>
                <a:spcPct val="90000"/>
              </a:lnSpc>
              <a:spcBef>
                <a:spcPct val="15000"/>
              </a:spcBef>
            </a:pPr>
            <a:r>
              <a:rPr lang="en-US">
                <a:latin typeface="Arial" charset="0"/>
                <a:ea typeface="ＭＳ Ｐゴシック" charset="0"/>
              </a:rPr>
              <a:t>In the 1890s, WEB DuBois &amp; Booker T Washington</a:t>
            </a:r>
          </a:p>
          <a:p>
            <a:pPr lvl="1">
              <a:lnSpc>
                <a:spcPct val="90000"/>
              </a:lnSpc>
              <a:spcBef>
                <a:spcPct val="15000"/>
              </a:spcBef>
            </a:pPr>
            <a:r>
              <a:rPr lang="en-US">
                <a:latin typeface="Arial" charset="0"/>
                <a:ea typeface="ＭＳ Ｐゴシック" charset="0"/>
              </a:rPr>
              <a:t>1909, NAACP was formed</a:t>
            </a:r>
          </a:p>
          <a:p>
            <a:pPr lvl="1">
              <a:lnSpc>
                <a:spcPct val="90000"/>
              </a:lnSpc>
              <a:spcBef>
                <a:spcPct val="15000"/>
              </a:spcBef>
            </a:pPr>
            <a:r>
              <a:rPr lang="en-US">
                <a:latin typeface="Arial" charset="0"/>
                <a:ea typeface="ＭＳ Ｐゴシック" charset="0"/>
              </a:rPr>
              <a:t>Marcus Garvey in 1910s </a:t>
            </a:r>
          </a:p>
          <a:p>
            <a:pPr lvl="1">
              <a:lnSpc>
                <a:spcPct val="90000"/>
              </a:lnSpc>
              <a:spcBef>
                <a:spcPct val="15000"/>
              </a:spcBef>
            </a:pPr>
            <a:r>
              <a:rPr lang="en-US">
                <a:latin typeface="Arial" charset="0"/>
                <a:ea typeface="ＭＳ Ｐゴシック" charset="0"/>
              </a:rPr>
              <a:t>Harlem Renaissance </a:t>
            </a:r>
          </a:p>
          <a:p>
            <a:pPr>
              <a:lnSpc>
                <a:spcPct val="90000"/>
              </a:lnSpc>
              <a:spcBef>
                <a:spcPct val="15000"/>
              </a:spcBef>
            </a:pPr>
            <a:r>
              <a:rPr lang="en-US">
                <a:latin typeface="Arial" charset="0"/>
                <a:ea typeface="ＭＳ Ｐゴシック" charset="0"/>
              </a:rPr>
              <a:t>The New Deal &amp; military segregation in World Wars I &amp; II promoted racial discrimination </a:t>
            </a:r>
          </a:p>
        </p:txBody>
      </p:sp>
    </p:spTree>
    <p:extLst>
      <p:ext uri="{BB962C8B-B14F-4D97-AF65-F5344CB8AC3E}">
        <p14:creationId xmlns:p14="http://schemas.microsoft.com/office/powerpoint/2010/main" val="40236888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143000" y="0"/>
            <a:ext cx="7772400" cy="838200"/>
          </a:xfrm>
        </p:spPr>
        <p:txBody>
          <a:bodyPr/>
          <a:lstStyle/>
          <a:p>
            <a:r>
              <a:rPr lang="en-US">
                <a:latin typeface="Times New Roman" charset="0"/>
                <a:ea typeface="ＭＳ Ｐゴシック" charset="0"/>
              </a:rPr>
              <a:t>The Jim Crow Era</a:t>
            </a:r>
          </a:p>
        </p:txBody>
      </p:sp>
      <p:sp>
        <p:nvSpPr>
          <p:cNvPr id="16386" name="Rectangle 3"/>
          <p:cNvSpPr>
            <a:spLocks noGrp="1" noChangeArrowheads="1"/>
          </p:cNvSpPr>
          <p:nvPr>
            <p:ph type="body" idx="1"/>
          </p:nvPr>
        </p:nvSpPr>
        <p:spPr>
          <a:xfrm>
            <a:off x="838200" y="762000"/>
            <a:ext cx="8305800" cy="6096000"/>
          </a:xfrm>
        </p:spPr>
        <p:txBody>
          <a:bodyPr/>
          <a:lstStyle/>
          <a:p>
            <a:pPr>
              <a:lnSpc>
                <a:spcPct val="90000"/>
              </a:lnSpc>
              <a:spcBef>
                <a:spcPct val="15000"/>
              </a:spcBef>
            </a:pPr>
            <a:r>
              <a:rPr lang="en-US" sz="3500" dirty="0">
                <a:latin typeface="Arial" charset="0"/>
                <a:ea typeface="ＭＳ Ｐゴシック" charset="0"/>
              </a:rPr>
              <a:t>The 1940s brought some success:</a:t>
            </a:r>
          </a:p>
          <a:p>
            <a:pPr lvl="1">
              <a:lnSpc>
                <a:spcPct val="90000"/>
              </a:lnSpc>
              <a:spcBef>
                <a:spcPct val="15000"/>
              </a:spcBef>
            </a:pPr>
            <a:r>
              <a:rPr lang="en-US" sz="3500" dirty="0">
                <a:latin typeface="Arial" charset="0"/>
                <a:ea typeface="ＭＳ Ｐゴシック" charset="0"/>
              </a:rPr>
              <a:t>The Great Migration helped break sharecropping in South </a:t>
            </a:r>
          </a:p>
          <a:p>
            <a:pPr lvl="1">
              <a:lnSpc>
                <a:spcPct val="90000"/>
              </a:lnSpc>
              <a:spcBef>
                <a:spcPct val="15000"/>
              </a:spcBef>
            </a:pPr>
            <a:r>
              <a:rPr lang="en-US" sz="3500">
                <a:latin typeface="Arial" charset="0"/>
                <a:ea typeface="ＭＳ Ｐゴシック" charset="0"/>
              </a:rPr>
              <a:t>In WW II, FDR created the Fair Employment Practices Committee</a:t>
            </a:r>
          </a:p>
          <a:p>
            <a:pPr lvl="1">
              <a:lnSpc>
                <a:spcPct val="90000"/>
              </a:lnSpc>
              <a:spcBef>
                <a:spcPct val="15000"/>
              </a:spcBef>
            </a:pPr>
            <a:r>
              <a:rPr lang="en-US" sz="3500" dirty="0">
                <a:latin typeface="Arial" charset="0"/>
                <a:ea typeface="ＭＳ Ｐゴシック" charset="0"/>
              </a:rPr>
              <a:t>A. Philip Randolph &amp; </a:t>
            </a:r>
            <a:r>
              <a:rPr lang="ja-JP" altLang="en-US" sz="3500" dirty="0">
                <a:latin typeface="Arial" charset="0"/>
                <a:ea typeface="ＭＳ Ｐゴシック" charset="0"/>
              </a:rPr>
              <a:t>“</a:t>
            </a:r>
            <a:r>
              <a:rPr lang="en-US" altLang="ja-JP" sz="3500" dirty="0">
                <a:latin typeface="Arial" charset="0"/>
                <a:ea typeface="ＭＳ Ｐゴシック" charset="0"/>
              </a:rPr>
              <a:t>Double V</a:t>
            </a:r>
            <a:r>
              <a:rPr lang="ja-JP" altLang="en-US" sz="3500" dirty="0">
                <a:latin typeface="Arial" charset="0"/>
                <a:ea typeface="ＭＳ Ｐゴシック" charset="0"/>
              </a:rPr>
              <a:t>”</a:t>
            </a:r>
            <a:endParaRPr lang="en-US" altLang="ja-JP" sz="3500" dirty="0">
              <a:latin typeface="Arial" charset="0"/>
              <a:ea typeface="ＭＳ Ｐゴシック" charset="0"/>
            </a:endParaRPr>
          </a:p>
          <a:p>
            <a:pPr lvl="1">
              <a:lnSpc>
                <a:spcPct val="90000"/>
              </a:lnSpc>
              <a:spcBef>
                <a:spcPct val="15000"/>
              </a:spcBef>
            </a:pPr>
            <a:r>
              <a:rPr lang="en-US" sz="3500" dirty="0">
                <a:latin typeface="Arial" charset="0"/>
                <a:ea typeface="ＭＳ Ｐゴシック" charset="0"/>
              </a:rPr>
              <a:t>In 1947, Jackie Robinson became the 1</a:t>
            </a:r>
            <a:r>
              <a:rPr lang="en-US" sz="3500" baseline="30000" dirty="0">
                <a:latin typeface="Arial" charset="0"/>
                <a:ea typeface="ＭＳ Ｐゴシック" charset="0"/>
              </a:rPr>
              <a:t>st</a:t>
            </a:r>
            <a:r>
              <a:rPr lang="en-US" sz="3500" dirty="0">
                <a:latin typeface="Arial" charset="0"/>
                <a:ea typeface="ＭＳ Ｐゴシック" charset="0"/>
              </a:rPr>
              <a:t> black major league baseball player</a:t>
            </a:r>
          </a:p>
        </p:txBody>
      </p:sp>
    </p:spTree>
    <p:extLst>
      <p:ext uri="{BB962C8B-B14F-4D97-AF65-F5344CB8AC3E}">
        <p14:creationId xmlns:p14="http://schemas.microsoft.com/office/powerpoint/2010/main" val="27342602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73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7396" name="Rectangle 4"/>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defRPr/>
            </a:pPr>
            <a:r>
              <a:rPr lang="en-US" smtClean="0">
                <a:cs typeface="+mj-cs"/>
              </a:rPr>
              <a:t>Civil Rights as a Political Issue</a:t>
            </a:r>
          </a:p>
        </p:txBody>
      </p:sp>
      <p:sp>
        <p:nvSpPr>
          <p:cNvPr id="187397" name="Rectangle 5"/>
          <p:cNvSpPr>
            <a:spLocks noGrp="1" noChangeArrowheads="1"/>
          </p:cNvSpPr>
          <p:nvPr>
            <p:ph type="body" idx="1"/>
          </p:nvPr>
        </p:nvSpPr>
        <p:spPr>
          <a:xfrm>
            <a:off x="914400" y="914400"/>
            <a:ext cx="8229600" cy="5943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defRPr/>
            </a:pPr>
            <a:r>
              <a:rPr lang="en-US" smtClean="0">
                <a:cs typeface="+mn-cs"/>
              </a:rPr>
              <a:t>Truman was the 1</a:t>
            </a:r>
            <a:r>
              <a:rPr lang="en-US" baseline="30000" smtClean="0">
                <a:cs typeface="+mn-cs"/>
              </a:rPr>
              <a:t>st</a:t>
            </a:r>
            <a:r>
              <a:rPr lang="en-US" smtClean="0">
                <a:cs typeface="+mn-cs"/>
              </a:rPr>
              <a:t> president to attempt to end any racial discrimination</a:t>
            </a:r>
          </a:p>
          <a:p>
            <a:pPr lvl="1">
              <a:defRPr/>
            </a:pPr>
            <a:r>
              <a:rPr lang="en-US" smtClean="0"/>
              <a:t>Created a new commission on civil rights in 1946</a:t>
            </a:r>
          </a:p>
          <a:p>
            <a:pPr lvl="1">
              <a:defRPr/>
            </a:pPr>
            <a:r>
              <a:rPr lang="en-US" smtClean="0"/>
              <a:t>Called for an end to lynching</a:t>
            </a:r>
          </a:p>
          <a:p>
            <a:pPr lvl="1">
              <a:defRPr/>
            </a:pPr>
            <a:r>
              <a:rPr lang="en-US" smtClean="0"/>
              <a:t>Truman</a:t>
            </a:r>
            <a:r>
              <a:rPr lang="ja-JP" altLang="en-US" smtClean="0">
                <a:latin typeface="Arial"/>
              </a:rPr>
              <a:t>’</a:t>
            </a:r>
            <a:r>
              <a:rPr lang="en-US" smtClean="0"/>
              <a:t>s lasting legacy was the desegregation of the armed forces in 1948</a:t>
            </a:r>
          </a:p>
        </p:txBody>
      </p:sp>
    </p:spTree>
    <p:extLst>
      <p:ext uri="{BB962C8B-B14F-4D97-AF65-F5344CB8AC3E}">
        <p14:creationId xmlns:p14="http://schemas.microsoft.com/office/powerpoint/2010/main" val="18389634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0" y="0"/>
            <a:ext cx="9144000" cy="6858000"/>
          </a:xfrm>
        </p:spPr>
        <p:txBody>
          <a:bodyPr/>
          <a:lstStyle/>
          <a:p>
            <a:r>
              <a:rPr lang="en-US" sz="6600">
                <a:latin typeface="Times New Roman" charset="0"/>
                <a:ea typeface="ＭＳ Ｐゴシック" charset="0"/>
              </a:rPr>
              <a:t>The Modern Civil Rights Movement (1954-1965)</a:t>
            </a:r>
            <a:endParaRPr lang="en-US">
              <a:latin typeface="Times New Roman" charset="0"/>
              <a:ea typeface="ＭＳ Ｐゴシック" charset="0"/>
            </a:endParaRPr>
          </a:p>
        </p:txBody>
      </p:sp>
    </p:spTree>
    <p:extLst>
      <p:ext uri="{BB962C8B-B14F-4D97-AF65-F5344CB8AC3E}">
        <p14:creationId xmlns:p14="http://schemas.microsoft.com/office/powerpoint/2010/main" val="29336726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a:solidFill>
                <a:srgbClr val="000000"/>
              </a:solidFill>
              <a:latin typeface="Times New Roman" charset="0"/>
              <a:ea typeface="ＭＳ Ｐゴシック" charset="0"/>
              <a:cs typeface="ＭＳ Ｐゴシック" charset="0"/>
            </a:endParaRPr>
          </a:p>
        </p:txBody>
      </p:sp>
      <p:sp>
        <p:nvSpPr>
          <p:cNvPr id="1904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a:solidFill>
                <a:srgbClr val="000000"/>
              </a:solidFill>
              <a:latin typeface="Times New Roman" charset="0"/>
              <a:ea typeface="ＭＳ Ｐゴシック" charset="0"/>
              <a:cs typeface="ＭＳ Ｐゴシック" charset="0"/>
            </a:endParaRPr>
          </a:p>
        </p:txBody>
      </p:sp>
      <p:sp>
        <p:nvSpPr>
          <p:cNvPr id="190468" name="Rectangle 4"/>
          <p:cNvSpPr>
            <a:spLocks noGrp="1" noChangeArrowheads="1"/>
          </p:cNvSpPr>
          <p:nvPr>
            <p:ph type="title"/>
          </p:nvPr>
        </p:nvSpPr>
        <p:spPr>
          <a:xfrm>
            <a:off x="1143000" y="0"/>
            <a:ext cx="7772400" cy="8382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defRPr/>
            </a:pPr>
            <a:r>
              <a:rPr lang="en-US" smtClean="0">
                <a:cs typeface="+mj-cs"/>
              </a:rPr>
              <a:t>Desegregating the Schools</a:t>
            </a:r>
          </a:p>
        </p:txBody>
      </p:sp>
      <p:sp>
        <p:nvSpPr>
          <p:cNvPr id="190469" name="Rectangle 5"/>
          <p:cNvSpPr>
            <a:spLocks noGrp="1" noChangeArrowheads="1"/>
          </p:cNvSpPr>
          <p:nvPr>
            <p:ph type="body" idx="1"/>
          </p:nvPr>
        </p:nvSpPr>
        <p:spPr>
          <a:xfrm>
            <a:off x="914400" y="838200"/>
            <a:ext cx="8140700" cy="6019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defRPr/>
            </a:pPr>
            <a:r>
              <a:rPr lang="en-US" smtClean="0">
                <a:cs typeface="+mn-cs"/>
              </a:rPr>
              <a:t>Schools became the primary target of early civil rights advocates in the 1950s 	</a:t>
            </a:r>
          </a:p>
          <a:p>
            <a:pPr lvl="1">
              <a:defRPr/>
            </a:pPr>
            <a:r>
              <a:rPr lang="en-US" smtClean="0"/>
              <a:t>The NAACP 1</a:t>
            </a:r>
            <a:r>
              <a:rPr lang="en-US" baseline="30000" smtClean="0"/>
              <a:t>st</a:t>
            </a:r>
            <a:r>
              <a:rPr lang="en-US" smtClean="0"/>
              <a:t> targeted unfair university graduate admissions</a:t>
            </a:r>
          </a:p>
          <a:p>
            <a:pPr lvl="1">
              <a:defRPr/>
            </a:pPr>
            <a:r>
              <a:rPr lang="en-US" smtClean="0"/>
              <a:t>Thurgood Marshall, a NAACP lawyer, used the 14</a:t>
            </a:r>
            <a:r>
              <a:rPr lang="en-US" baseline="30000" smtClean="0"/>
              <a:t>th</a:t>
            </a:r>
            <a:r>
              <a:rPr lang="en-US" smtClean="0"/>
              <a:t> Am. to attack school segregation &amp; </a:t>
            </a:r>
            <a:r>
              <a:rPr lang="en-US" i="1" smtClean="0"/>
              <a:t>Plessy v Ferguson</a:t>
            </a:r>
            <a:r>
              <a:rPr lang="en-US" smtClean="0"/>
              <a:t> precedent</a:t>
            </a:r>
          </a:p>
        </p:txBody>
      </p:sp>
      <p:pic>
        <p:nvPicPr>
          <p:cNvPr id="190472" name="Picture 8" descr="Presidential Medal of Freedom Recipient Thurgood Marshall - George E.C. Hayes, Thurgood Marshall, and James M. Nabrit, 1954."/>
          <p:cNvPicPr>
            <a:picLocks noChangeAspect="1" noChangeArrowheads="1"/>
          </p:cNvPicPr>
          <p:nvPr/>
        </p:nvPicPr>
        <p:blipFill>
          <a:blip r:embed="rId3">
            <a:extLst>
              <a:ext uri="{28A0092B-C50C-407E-A947-70E740481C1C}">
                <a14:useLocalDpi xmlns:a14="http://schemas.microsoft.com/office/drawing/2010/main" val="0"/>
              </a:ext>
            </a:extLst>
          </a:blip>
          <a:srcRect l="10963" b="14613"/>
          <a:stretch>
            <a:fillRect/>
          </a:stretch>
        </p:blipFill>
        <p:spPr bwMode="auto">
          <a:xfrm>
            <a:off x="357188" y="152400"/>
            <a:ext cx="3346450" cy="4038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0473" name="AutoShape 9"/>
          <p:cNvSpPr>
            <a:spLocks noChangeArrowheads="1"/>
          </p:cNvSpPr>
          <p:nvPr/>
        </p:nvSpPr>
        <p:spPr bwMode="auto">
          <a:xfrm>
            <a:off x="3962400" y="228600"/>
            <a:ext cx="4953000" cy="1828800"/>
          </a:xfrm>
          <a:prstGeom prst="wedgeRectCallout">
            <a:avLst>
              <a:gd name="adj1" fmla="val -84361"/>
              <a:gd name="adj2" fmla="val -1213"/>
            </a:avLst>
          </a:prstGeom>
          <a:solidFill>
            <a:srgbClr val="CC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defRPr/>
            </a:pPr>
            <a:r>
              <a:rPr lang="en-US" sz="3600">
                <a:solidFill>
                  <a:srgbClr val="000000"/>
                </a:solidFill>
                <a:latin typeface="Times New Roman" charset="0"/>
                <a:ea typeface="ＭＳ Ｐゴシック" charset="0"/>
                <a:cs typeface="ＭＳ Ｐゴシック" charset="0"/>
              </a:rPr>
              <a:t>Even </a:t>
            </a:r>
            <a:r>
              <a:rPr lang="ja-JP" altLang="en-US" sz="3600">
                <a:solidFill>
                  <a:srgbClr val="000000"/>
                </a:solidFill>
                <a:latin typeface="Arial"/>
                <a:ea typeface="ＭＳ Ｐゴシック" charset="0"/>
                <a:cs typeface="ＭＳ Ｐゴシック" charset="0"/>
              </a:rPr>
              <a:t>“</a:t>
            </a:r>
            <a:r>
              <a:rPr lang="en-US" sz="3600">
                <a:solidFill>
                  <a:srgbClr val="000000"/>
                </a:solidFill>
                <a:latin typeface="Times New Roman" charset="0"/>
                <a:ea typeface="ＭＳ Ｐゴシック" charset="0"/>
                <a:cs typeface="ＭＳ Ｐゴシック" charset="0"/>
              </a:rPr>
              <a:t>equal</a:t>
            </a:r>
            <a:r>
              <a:rPr lang="ja-JP" altLang="en-US" sz="3600">
                <a:solidFill>
                  <a:srgbClr val="000000"/>
                </a:solidFill>
                <a:latin typeface="Arial"/>
                <a:ea typeface="ＭＳ Ｐゴシック" charset="0"/>
                <a:cs typeface="ＭＳ Ｐゴシック" charset="0"/>
              </a:rPr>
              <a:t>”</a:t>
            </a:r>
            <a:r>
              <a:rPr lang="en-US" sz="3600">
                <a:solidFill>
                  <a:srgbClr val="000000"/>
                </a:solidFill>
                <a:latin typeface="Times New Roman" charset="0"/>
                <a:ea typeface="ＭＳ Ｐゴシック" charset="0"/>
                <a:cs typeface="ＭＳ Ｐゴシック" charset="0"/>
              </a:rPr>
              <a:t> schools, if separate, inflict profound psychological damage to black children</a:t>
            </a:r>
          </a:p>
        </p:txBody>
      </p:sp>
    </p:spTree>
    <p:extLst>
      <p:ext uri="{BB962C8B-B14F-4D97-AF65-F5344CB8AC3E}">
        <p14:creationId xmlns:p14="http://schemas.microsoft.com/office/powerpoint/2010/main" val="30157795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0473"/>
                                        </p:tgtEl>
                                        <p:attrNameLst>
                                          <p:attrName>style.visibility</p:attrName>
                                        </p:attrNameLst>
                                      </p:cBhvr>
                                      <p:to>
                                        <p:strVal val="visible"/>
                                      </p:to>
                                    </p:set>
                                    <p:anim calcmode="lin" valueType="num">
                                      <p:cBhvr>
                                        <p:cTn id="7" dur="500" fill="hold"/>
                                        <p:tgtEl>
                                          <p:spTgt spid="190473"/>
                                        </p:tgtEl>
                                        <p:attrNameLst>
                                          <p:attrName>ppt_w</p:attrName>
                                        </p:attrNameLst>
                                      </p:cBhvr>
                                      <p:tavLst>
                                        <p:tav tm="0">
                                          <p:val>
                                            <p:fltVal val="0"/>
                                          </p:val>
                                        </p:tav>
                                        <p:tav tm="100000">
                                          <p:val>
                                            <p:strVal val="#ppt_w"/>
                                          </p:val>
                                        </p:tav>
                                      </p:tavLst>
                                    </p:anim>
                                    <p:anim calcmode="lin" valueType="num">
                                      <p:cBhvr>
                                        <p:cTn id="8" dur="500" fill="hold"/>
                                        <p:tgtEl>
                                          <p:spTgt spid="190473"/>
                                        </p:tgtEl>
                                        <p:attrNameLst>
                                          <p:attrName>ppt_h</p:attrName>
                                        </p:attrNameLst>
                                      </p:cBhvr>
                                      <p:tavLst>
                                        <p:tav tm="0">
                                          <p:val>
                                            <p:fltVal val="0"/>
                                          </p:val>
                                        </p:tav>
                                        <p:tav tm="100000">
                                          <p:val>
                                            <p:strVal val="#ppt_h"/>
                                          </p:val>
                                        </p:tav>
                                      </p:tavLst>
                                    </p:anim>
                                    <p:animEffect transition="in" filter="fade">
                                      <p:cBhvr>
                                        <p:cTn id="9" dur="500"/>
                                        <p:tgtEl>
                                          <p:spTgt spid="190473"/>
                                        </p:tgtEl>
                                      </p:cBhvr>
                                    </p:animEffect>
                                  </p:childTnLst>
                                </p:cTn>
                              </p:par>
                              <p:par>
                                <p:cTn id="10" presetID="53" presetClass="entr" presetSubtype="0" fill="hold" nodeType="withEffect">
                                  <p:stCondLst>
                                    <p:cond delay="0"/>
                                  </p:stCondLst>
                                  <p:childTnLst>
                                    <p:set>
                                      <p:cBhvr>
                                        <p:cTn id="11" dur="1" fill="hold">
                                          <p:stCondLst>
                                            <p:cond delay="0"/>
                                          </p:stCondLst>
                                        </p:cTn>
                                        <p:tgtEl>
                                          <p:spTgt spid="190472"/>
                                        </p:tgtEl>
                                        <p:attrNameLst>
                                          <p:attrName>style.visibility</p:attrName>
                                        </p:attrNameLst>
                                      </p:cBhvr>
                                      <p:to>
                                        <p:strVal val="visible"/>
                                      </p:to>
                                    </p:set>
                                    <p:anim calcmode="lin" valueType="num">
                                      <p:cBhvr>
                                        <p:cTn id="12" dur="500" fill="hold"/>
                                        <p:tgtEl>
                                          <p:spTgt spid="190472"/>
                                        </p:tgtEl>
                                        <p:attrNameLst>
                                          <p:attrName>ppt_w</p:attrName>
                                        </p:attrNameLst>
                                      </p:cBhvr>
                                      <p:tavLst>
                                        <p:tav tm="0">
                                          <p:val>
                                            <p:fltVal val="0"/>
                                          </p:val>
                                        </p:tav>
                                        <p:tav tm="100000">
                                          <p:val>
                                            <p:strVal val="#ppt_w"/>
                                          </p:val>
                                        </p:tav>
                                      </p:tavLst>
                                    </p:anim>
                                    <p:anim calcmode="lin" valueType="num">
                                      <p:cBhvr>
                                        <p:cTn id="13" dur="500" fill="hold"/>
                                        <p:tgtEl>
                                          <p:spTgt spid="190472"/>
                                        </p:tgtEl>
                                        <p:attrNameLst>
                                          <p:attrName>ppt_h</p:attrName>
                                        </p:attrNameLst>
                                      </p:cBhvr>
                                      <p:tavLst>
                                        <p:tav tm="0">
                                          <p:val>
                                            <p:fltVal val="0"/>
                                          </p:val>
                                        </p:tav>
                                        <p:tav tm="100000">
                                          <p:val>
                                            <p:strVal val="#ppt_h"/>
                                          </p:val>
                                        </p:tav>
                                      </p:tavLst>
                                    </p:anim>
                                    <p:animEffect transition="in" filter="fade">
                                      <p:cBhvr>
                                        <p:cTn id="14" dur="500"/>
                                        <p:tgtEl>
                                          <p:spTgt spid="190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xis">
  <a:themeElements>
    <a:clrScheme name="">
      <a:dk1>
        <a:srgbClr val="808080"/>
      </a:dk1>
      <a:lt1>
        <a:srgbClr val="E7E6CE"/>
      </a:lt1>
      <a:dk2>
        <a:srgbClr val="3E456A"/>
      </a:dk2>
      <a:lt2>
        <a:srgbClr val="000000"/>
      </a:lt2>
      <a:accent1>
        <a:srgbClr val="660000"/>
      </a:accent1>
      <a:accent2>
        <a:srgbClr val="CCCC99"/>
      </a:accent2>
      <a:accent3>
        <a:srgbClr val="AFB0B9"/>
      </a:accent3>
      <a:accent4>
        <a:srgbClr val="C5C4B0"/>
      </a:accent4>
      <a:accent5>
        <a:srgbClr val="B8AAAA"/>
      </a:accent5>
      <a:accent6>
        <a:srgbClr val="B9B98A"/>
      </a:accent6>
      <a:hlink>
        <a:srgbClr val="660000"/>
      </a:hlink>
      <a:folHlink>
        <a:srgbClr val="B2B2B2"/>
      </a:folHlink>
    </a:clrScheme>
    <a:fontScheme name="Axi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
      <a:clrScheme name="Axis 9">
        <a:dk1>
          <a:srgbClr val="292929"/>
        </a:dk1>
        <a:lt1>
          <a:srgbClr val="474F79"/>
        </a:lt1>
        <a:dk2>
          <a:srgbClr val="000000"/>
        </a:dk2>
        <a:lt2>
          <a:srgbClr val="808080"/>
        </a:lt2>
        <a:accent1>
          <a:srgbClr val="CC9900"/>
        </a:accent1>
        <a:accent2>
          <a:srgbClr val="CCCC99"/>
        </a:accent2>
        <a:accent3>
          <a:srgbClr val="B1B2BE"/>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
      <a:clrScheme name="Axis 10">
        <a:dk1>
          <a:srgbClr val="292929"/>
        </a:dk1>
        <a:lt1>
          <a:srgbClr val="3E456A"/>
        </a:lt1>
        <a:dk2>
          <a:srgbClr val="000000"/>
        </a:dk2>
        <a:lt2>
          <a:srgbClr val="808080"/>
        </a:lt2>
        <a:accent1>
          <a:srgbClr val="CC9900"/>
        </a:accent1>
        <a:accent2>
          <a:srgbClr val="CCCC99"/>
        </a:accent2>
        <a:accent3>
          <a:srgbClr val="AFB0B9"/>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
      <a:clrScheme name="Axis 11">
        <a:dk1>
          <a:srgbClr val="292929"/>
        </a:dk1>
        <a:lt1>
          <a:srgbClr val="3E456A"/>
        </a:lt1>
        <a:dk2>
          <a:srgbClr val="000000"/>
        </a:dk2>
        <a:lt2>
          <a:srgbClr val="808080"/>
        </a:lt2>
        <a:accent1>
          <a:srgbClr val="FFD47D"/>
        </a:accent1>
        <a:accent2>
          <a:srgbClr val="CCCC99"/>
        </a:accent2>
        <a:accent3>
          <a:srgbClr val="AFB0B9"/>
        </a:accent3>
        <a:accent4>
          <a:srgbClr val="212121"/>
        </a:accent4>
        <a:accent5>
          <a:srgbClr val="FFE6BF"/>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
      <a:clrScheme name="Axis 12">
        <a:dk1>
          <a:srgbClr val="292929"/>
        </a:dk1>
        <a:lt1>
          <a:srgbClr val="3E456A"/>
        </a:lt1>
        <a:dk2>
          <a:srgbClr val="000000"/>
        </a:dk2>
        <a:lt2>
          <a:srgbClr val="808080"/>
        </a:lt2>
        <a:accent1>
          <a:srgbClr val="CCCC99"/>
        </a:accent1>
        <a:accent2>
          <a:srgbClr val="CCCC99"/>
        </a:accent2>
        <a:accent3>
          <a:srgbClr val="AFB0B9"/>
        </a:accent3>
        <a:accent4>
          <a:srgbClr val="212121"/>
        </a:accent4>
        <a:accent5>
          <a:srgbClr val="E2E2C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
      <a:clrScheme name="Axis 13">
        <a:dk1>
          <a:srgbClr val="808080"/>
        </a:dk1>
        <a:lt1>
          <a:srgbClr val="FFFFFF"/>
        </a:lt1>
        <a:dk2>
          <a:srgbClr val="3E456A"/>
        </a:dk2>
        <a:lt2>
          <a:srgbClr val="000000"/>
        </a:lt2>
        <a:accent1>
          <a:srgbClr val="CCCC99"/>
        </a:accent1>
        <a:accent2>
          <a:srgbClr val="CCCC99"/>
        </a:accent2>
        <a:accent3>
          <a:srgbClr val="AFB0B9"/>
        </a:accent3>
        <a:accent4>
          <a:srgbClr val="DADADA"/>
        </a:accent4>
        <a:accent5>
          <a:srgbClr val="E2E2CA"/>
        </a:accent5>
        <a:accent6>
          <a:srgbClr val="B9B98A"/>
        </a:accent6>
        <a:hlink>
          <a:srgbClr val="999933"/>
        </a:hlink>
        <a:folHlink>
          <a:srgbClr val="B2B2B2"/>
        </a:folHlink>
      </a:clrScheme>
      <a:clrMap bg1="dk2" tx1="lt1" bg2="dk1" tx2="lt2" accent1="accent1" accent2="accent2" accent3="accent3" accent4="accent4" accent5="accent5" accent6="accent6" hlink="hlink" folHlink="folHlink"/>
    </a:extraClrScheme>
    <a:extraClrScheme>
      <a:clrScheme name="Axis 14">
        <a:dk1>
          <a:srgbClr val="424121"/>
        </a:dk1>
        <a:lt1>
          <a:srgbClr val="3E456A"/>
        </a:lt1>
        <a:dk2>
          <a:srgbClr val="000000"/>
        </a:dk2>
        <a:lt2>
          <a:srgbClr val="808080"/>
        </a:lt2>
        <a:accent1>
          <a:srgbClr val="CCCC99"/>
        </a:accent1>
        <a:accent2>
          <a:srgbClr val="CCCC99"/>
        </a:accent2>
        <a:accent3>
          <a:srgbClr val="AFB0B9"/>
        </a:accent3>
        <a:accent4>
          <a:srgbClr val="37361B"/>
        </a:accent4>
        <a:accent5>
          <a:srgbClr val="E2E2C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
      <a:clrScheme name="Axis 15">
        <a:dk1>
          <a:srgbClr val="808080"/>
        </a:dk1>
        <a:lt1>
          <a:srgbClr val="DDDDDD"/>
        </a:lt1>
        <a:dk2>
          <a:srgbClr val="3E456A"/>
        </a:dk2>
        <a:lt2>
          <a:srgbClr val="000000"/>
        </a:lt2>
        <a:accent1>
          <a:srgbClr val="CCCC99"/>
        </a:accent1>
        <a:accent2>
          <a:srgbClr val="CCCC99"/>
        </a:accent2>
        <a:accent3>
          <a:srgbClr val="AFB0B9"/>
        </a:accent3>
        <a:accent4>
          <a:srgbClr val="BDBDBD"/>
        </a:accent4>
        <a:accent5>
          <a:srgbClr val="E2E2CA"/>
        </a:accent5>
        <a:accent6>
          <a:srgbClr val="B9B98A"/>
        </a:accent6>
        <a:hlink>
          <a:srgbClr val="999933"/>
        </a:hlink>
        <a:folHlink>
          <a:srgbClr val="B2B2B2"/>
        </a:folHlink>
      </a:clrScheme>
      <a:clrMap bg1="dk2" tx1="lt1" bg2="dk1" tx2="lt2" accent1="accent1" accent2="accent2" accent3="accent3" accent4="accent4" accent5="accent5" accent6="accent6" hlink="hlink" folHlink="folHlink"/>
    </a:extraClrScheme>
    <a:extraClrScheme>
      <a:clrScheme name="Axis 16">
        <a:dk1>
          <a:srgbClr val="808080"/>
        </a:dk1>
        <a:lt1>
          <a:srgbClr val="CCCC99"/>
        </a:lt1>
        <a:dk2>
          <a:srgbClr val="3E456A"/>
        </a:dk2>
        <a:lt2>
          <a:srgbClr val="000000"/>
        </a:lt2>
        <a:accent1>
          <a:srgbClr val="CCCC99"/>
        </a:accent1>
        <a:accent2>
          <a:srgbClr val="CCCC99"/>
        </a:accent2>
        <a:accent3>
          <a:srgbClr val="AFB0B9"/>
        </a:accent3>
        <a:accent4>
          <a:srgbClr val="AEAE82"/>
        </a:accent4>
        <a:accent5>
          <a:srgbClr val="E2E2CA"/>
        </a:accent5>
        <a:accent6>
          <a:srgbClr val="B9B98A"/>
        </a:accent6>
        <a:hlink>
          <a:srgbClr val="999933"/>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xis">
  <a:themeElements>
    <a:clrScheme name="">
      <a:dk1>
        <a:srgbClr val="808080"/>
      </a:dk1>
      <a:lt1>
        <a:srgbClr val="E7E6CE"/>
      </a:lt1>
      <a:dk2>
        <a:srgbClr val="3E456A"/>
      </a:dk2>
      <a:lt2>
        <a:srgbClr val="000000"/>
      </a:lt2>
      <a:accent1>
        <a:srgbClr val="660000"/>
      </a:accent1>
      <a:accent2>
        <a:srgbClr val="CCCC99"/>
      </a:accent2>
      <a:accent3>
        <a:srgbClr val="AFB0B9"/>
      </a:accent3>
      <a:accent4>
        <a:srgbClr val="C5C4B0"/>
      </a:accent4>
      <a:accent5>
        <a:srgbClr val="B8AAAA"/>
      </a:accent5>
      <a:accent6>
        <a:srgbClr val="B9B98A"/>
      </a:accent6>
      <a:hlink>
        <a:srgbClr val="660000"/>
      </a:hlink>
      <a:folHlink>
        <a:srgbClr val="B2B2B2"/>
      </a:folHlink>
    </a:clrScheme>
    <a:fontScheme name="Axi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
      <a:clrScheme name="Axis 9">
        <a:dk1>
          <a:srgbClr val="292929"/>
        </a:dk1>
        <a:lt1>
          <a:srgbClr val="474F79"/>
        </a:lt1>
        <a:dk2>
          <a:srgbClr val="000000"/>
        </a:dk2>
        <a:lt2>
          <a:srgbClr val="808080"/>
        </a:lt2>
        <a:accent1>
          <a:srgbClr val="CC9900"/>
        </a:accent1>
        <a:accent2>
          <a:srgbClr val="CCCC99"/>
        </a:accent2>
        <a:accent3>
          <a:srgbClr val="B1B2BE"/>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
      <a:clrScheme name="Axis 10">
        <a:dk1>
          <a:srgbClr val="292929"/>
        </a:dk1>
        <a:lt1>
          <a:srgbClr val="3E456A"/>
        </a:lt1>
        <a:dk2>
          <a:srgbClr val="000000"/>
        </a:dk2>
        <a:lt2>
          <a:srgbClr val="808080"/>
        </a:lt2>
        <a:accent1>
          <a:srgbClr val="CC9900"/>
        </a:accent1>
        <a:accent2>
          <a:srgbClr val="CCCC99"/>
        </a:accent2>
        <a:accent3>
          <a:srgbClr val="AFB0B9"/>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
      <a:clrScheme name="Axis 11">
        <a:dk1>
          <a:srgbClr val="292929"/>
        </a:dk1>
        <a:lt1>
          <a:srgbClr val="3E456A"/>
        </a:lt1>
        <a:dk2>
          <a:srgbClr val="000000"/>
        </a:dk2>
        <a:lt2>
          <a:srgbClr val="808080"/>
        </a:lt2>
        <a:accent1>
          <a:srgbClr val="FFD47D"/>
        </a:accent1>
        <a:accent2>
          <a:srgbClr val="CCCC99"/>
        </a:accent2>
        <a:accent3>
          <a:srgbClr val="AFB0B9"/>
        </a:accent3>
        <a:accent4>
          <a:srgbClr val="212121"/>
        </a:accent4>
        <a:accent5>
          <a:srgbClr val="FFE6BF"/>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
      <a:clrScheme name="Axis 12">
        <a:dk1>
          <a:srgbClr val="292929"/>
        </a:dk1>
        <a:lt1>
          <a:srgbClr val="3E456A"/>
        </a:lt1>
        <a:dk2>
          <a:srgbClr val="000000"/>
        </a:dk2>
        <a:lt2>
          <a:srgbClr val="808080"/>
        </a:lt2>
        <a:accent1>
          <a:srgbClr val="CCCC99"/>
        </a:accent1>
        <a:accent2>
          <a:srgbClr val="CCCC99"/>
        </a:accent2>
        <a:accent3>
          <a:srgbClr val="AFB0B9"/>
        </a:accent3>
        <a:accent4>
          <a:srgbClr val="212121"/>
        </a:accent4>
        <a:accent5>
          <a:srgbClr val="E2E2C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
      <a:clrScheme name="Axis 13">
        <a:dk1>
          <a:srgbClr val="808080"/>
        </a:dk1>
        <a:lt1>
          <a:srgbClr val="FFFFFF"/>
        </a:lt1>
        <a:dk2>
          <a:srgbClr val="3E456A"/>
        </a:dk2>
        <a:lt2>
          <a:srgbClr val="000000"/>
        </a:lt2>
        <a:accent1>
          <a:srgbClr val="CCCC99"/>
        </a:accent1>
        <a:accent2>
          <a:srgbClr val="CCCC99"/>
        </a:accent2>
        <a:accent3>
          <a:srgbClr val="AFB0B9"/>
        </a:accent3>
        <a:accent4>
          <a:srgbClr val="DADADA"/>
        </a:accent4>
        <a:accent5>
          <a:srgbClr val="E2E2CA"/>
        </a:accent5>
        <a:accent6>
          <a:srgbClr val="B9B98A"/>
        </a:accent6>
        <a:hlink>
          <a:srgbClr val="999933"/>
        </a:hlink>
        <a:folHlink>
          <a:srgbClr val="B2B2B2"/>
        </a:folHlink>
      </a:clrScheme>
      <a:clrMap bg1="dk2" tx1="lt1" bg2="dk1" tx2="lt2" accent1="accent1" accent2="accent2" accent3="accent3" accent4="accent4" accent5="accent5" accent6="accent6" hlink="hlink" folHlink="folHlink"/>
    </a:extraClrScheme>
    <a:extraClrScheme>
      <a:clrScheme name="Axis 14">
        <a:dk1>
          <a:srgbClr val="424121"/>
        </a:dk1>
        <a:lt1>
          <a:srgbClr val="3E456A"/>
        </a:lt1>
        <a:dk2>
          <a:srgbClr val="000000"/>
        </a:dk2>
        <a:lt2>
          <a:srgbClr val="808080"/>
        </a:lt2>
        <a:accent1>
          <a:srgbClr val="CCCC99"/>
        </a:accent1>
        <a:accent2>
          <a:srgbClr val="CCCC99"/>
        </a:accent2>
        <a:accent3>
          <a:srgbClr val="AFB0B9"/>
        </a:accent3>
        <a:accent4>
          <a:srgbClr val="37361B"/>
        </a:accent4>
        <a:accent5>
          <a:srgbClr val="E2E2C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
      <a:clrScheme name="Axis 15">
        <a:dk1>
          <a:srgbClr val="808080"/>
        </a:dk1>
        <a:lt1>
          <a:srgbClr val="DDDDDD"/>
        </a:lt1>
        <a:dk2>
          <a:srgbClr val="3E456A"/>
        </a:dk2>
        <a:lt2>
          <a:srgbClr val="000000"/>
        </a:lt2>
        <a:accent1>
          <a:srgbClr val="CCCC99"/>
        </a:accent1>
        <a:accent2>
          <a:srgbClr val="CCCC99"/>
        </a:accent2>
        <a:accent3>
          <a:srgbClr val="AFB0B9"/>
        </a:accent3>
        <a:accent4>
          <a:srgbClr val="BDBDBD"/>
        </a:accent4>
        <a:accent5>
          <a:srgbClr val="E2E2CA"/>
        </a:accent5>
        <a:accent6>
          <a:srgbClr val="B9B98A"/>
        </a:accent6>
        <a:hlink>
          <a:srgbClr val="999933"/>
        </a:hlink>
        <a:folHlink>
          <a:srgbClr val="B2B2B2"/>
        </a:folHlink>
      </a:clrScheme>
      <a:clrMap bg1="dk2" tx1="lt1" bg2="dk1" tx2="lt2" accent1="accent1" accent2="accent2" accent3="accent3" accent4="accent4" accent5="accent5" accent6="accent6" hlink="hlink" folHlink="folHlink"/>
    </a:extraClrScheme>
    <a:extraClrScheme>
      <a:clrScheme name="Axis 16">
        <a:dk1>
          <a:srgbClr val="808080"/>
        </a:dk1>
        <a:lt1>
          <a:srgbClr val="CCCC99"/>
        </a:lt1>
        <a:dk2>
          <a:srgbClr val="3E456A"/>
        </a:dk2>
        <a:lt2>
          <a:srgbClr val="000000"/>
        </a:lt2>
        <a:accent1>
          <a:srgbClr val="CCCC99"/>
        </a:accent1>
        <a:accent2>
          <a:srgbClr val="CCCC99"/>
        </a:accent2>
        <a:accent3>
          <a:srgbClr val="AFB0B9"/>
        </a:accent3>
        <a:accent4>
          <a:srgbClr val="AEAE82"/>
        </a:accent4>
        <a:accent5>
          <a:srgbClr val="E2E2CA"/>
        </a:accent5>
        <a:accent6>
          <a:srgbClr val="B9B98A"/>
        </a:accent6>
        <a:hlink>
          <a:srgbClr val="999933"/>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chn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5.xml><?xml version="1.0" encoding="utf-8"?>
<a:theme xmlns:a="http://schemas.openxmlformats.org/drawingml/2006/main" name="Dad's tie design template">
  <a:themeElements>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Dad's tie design templat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ad's tie design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design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desig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design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217</TotalTime>
  <Words>2189</Words>
  <Application>Microsoft Macintosh PowerPoint</Application>
  <PresentationFormat>On-screen Show (4:3)</PresentationFormat>
  <Paragraphs>199</Paragraphs>
  <Slides>41</Slides>
  <Notes>14</Notes>
  <HiddenSlides>0</HiddenSlides>
  <MMClips>1</MMClips>
  <ScaleCrop>false</ScaleCrop>
  <HeadingPairs>
    <vt:vector size="4" baseType="variant">
      <vt:variant>
        <vt:lpstr>Theme</vt:lpstr>
      </vt:variant>
      <vt:variant>
        <vt:i4>5</vt:i4>
      </vt:variant>
      <vt:variant>
        <vt:lpstr>Slide Titles</vt:lpstr>
      </vt:variant>
      <vt:variant>
        <vt:i4>41</vt:i4>
      </vt:variant>
    </vt:vector>
  </HeadingPairs>
  <TitlesOfParts>
    <vt:vector size="46" baseType="lpstr">
      <vt:lpstr>Office Theme</vt:lpstr>
      <vt:lpstr>Axis</vt:lpstr>
      <vt:lpstr>1_Axis</vt:lpstr>
      <vt:lpstr>Technic</vt:lpstr>
      <vt:lpstr>Dad's tie design template</vt:lpstr>
      <vt:lpstr>Kennedy, Johnson and the Civil Rights Movement</vt:lpstr>
      <vt:lpstr>Discuss how the civil rights movement evolved during the 1950s and 1960s and explain each of the three developments.</vt:lpstr>
      <vt:lpstr>PowerPoint Presentation</vt:lpstr>
      <vt:lpstr>The Jim Crow Era</vt:lpstr>
      <vt:lpstr>The Jim Crow Era</vt:lpstr>
      <vt:lpstr>The Jim Crow Era</vt:lpstr>
      <vt:lpstr>Civil Rights as a Political Issue</vt:lpstr>
      <vt:lpstr>The Modern Civil Rights Movement (1954-1965)</vt:lpstr>
      <vt:lpstr>Desegregating the Schools</vt:lpstr>
      <vt:lpstr>Desegregating the Schools</vt:lpstr>
      <vt:lpstr>Integrating Central High School in          Little Rock, Arkansas (1957)</vt:lpstr>
      <vt:lpstr>The Beginnings of Black Activism</vt:lpstr>
      <vt:lpstr>The Beginnings of Black Activism</vt:lpstr>
      <vt:lpstr>The Beginnings of Black Activism</vt:lpstr>
      <vt:lpstr>Not only were there sit-ins. . .</vt:lpstr>
      <vt:lpstr>Swim-In</vt:lpstr>
      <vt:lpstr>St. Augustine, Florida 1964 Swim In</vt:lpstr>
      <vt:lpstr>Moving Slowly on Civil Rights</vt:lpstr>
      <vt:lpstr>Moving Slowly on Civil Rights</vt:lpstr>
      <vt:lpstr>Freedom Rides, 1961</vt:lpstr>
      <vt:lpstr>PowerPoint Presentation</vt:lpstr>
      <vt:lpstr>Birmingham Marches, 1963</vt:lpstr>
      <vt:lpstr>"I Have a Dream"</vt:lpstr>
      <vt:lpstr>Civil Rights under LBJ</vt:lpstr>
      <vt:lpstr>Civil Rights Act of 1964</vt:lpstr>
      <vt:lpstr>Civil Rights under LBJ</vt:lpstr>
      <vt:lpstr>Civil Rights under LBJ</vt:lpstr>
      <vt:lpstr>Voting Rights Act of 1965</vt:lpstr>
      <vt:lpstr>Black Voter Registration in South</vt:lpstr>
      <vt:lpstr>Conclusions</vt:lpstr>
      <vt:lpstr>Civil Rights Groups</vt:lpstr>
      <vt:lpstr>Black Panthers</vt:lpstr>
      <vt:lpstr>Martin Luther King, Jr. v. Malcolm X</vt:lpstr>
      <vt:lpstr>Civil Rights legal achievements</vt:lpstr>
      <vt:lpstr>Dwight D. Eisenhower</vt:lpstr>
      <vt:lpstr>John F. Kennedy</vt:lpstr>
      <vt:lpstr>Lyndon Baines Johnson (LBJ)</vt:lpstr>
      <vt:lpstr>Richard Nixon 1969-1973</vt:lpstr>
      <vt:lpstr>School Desegregation</vt:lpstr>
      <vt:lpstr>School Desegregation</vt:lpstr>
      <vt:lpstr>The Military-Industrial Complex</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Kennedy, Johnson and the Civil Rights Movement</dc:title>
  <dc:creator>Craig Winchell</dc:creator>
  <cp:lastModifiedBy>Craig Winchell</cp:lastModifiedBy>
  <cp:revision>6</cp:revision>
  <dcterms:created xsi:type="dcterms:W3CDTF">2017-03-07T17:13:38Z</dcterms:created>
  <dcterms:modified xsi:type="dcterms:W3CDTF">2017-03-14T18:57:17Z</dcterms:modified>
</cp:coreProperties>
</file>