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5" r:id="rId2"/>
  </p:sldMasterIdLst>
  <p:sldIdLst>
    <p:sldId id="265" r:id="rId3"/>
    <p:sldId id="256" r:id="rId4"/>
    <p:sldId id="278" r:id="rId5"/>
    <p:sldId id="263" r:id="rId6"/>
    <p:sldId id="266" r:id="rId7"/>
    <p:sldId id="267" r:id="rId8"/>
    <p:sldId id="272" r:id="rId9"/>
    <p:sldId id="269" r:id="rId10"/>
    <p:sldId id="270" r:id="rId11"/>
    <p:sldId id="271" r:id="rId12"/>
    <p:sldId id="276" r:id="rId13"/>
    <p:sldId id="279" r:id="rId14"/>
    <p:sldId id="280" r:id="rId15"/>
    <p:sldId id="282" r:id="rId16"/>
    <p:sldId id="284" r:id="rId17"/>
    <p:sldId id="285" r:id="rId18"/>
    <p:sldId id="286" r:id="rId19"/>
    <p:sldId id="289" r:id="rId20"/>
    <p:sldId id="288" r:id="rId21"/>
    <p:sldId id="281" r:id="rId22"/>
    <p:sldId id="257" r:id="rId23"/>
    <p:sldId id="273" r:id="rId24"/>
    <p:sldId id="259" r:id="rId25"/>
    <p:sldId id="260" r:id="rId26"/>
    <p:sldId id="261" r:id="rId27"/>
    <p:sldId id="262"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110" autoAdjust="0"/>
    <p:restoredTop sz="94660"/>
  </p:normalViewPr>
  <p:slideViewPr>
    <p:cSldViewPr snapToGrid="0" snapToObjects="1">
      <p:cViewPr varScale="1">
        <p:scale>
          <a:sx n="64" d="100"/>
          <a:sy n="64" d="100"/>
        </p:scale>
        <p:origin x="-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70FAA508-F0CD-46EA-95FB-26B559A0B5D9}" type="datetimeFigureOut">
              <a:rPr lang="en-US" smtClean="0"/>
              <a:t>1/31/17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70FAA508-F0CD-46EA-95FB-26B559A0B5D9}" type="datetimeFigureOut">
              <a:rPr lang="en-US" smtClean="0"/>
              <a:t>1/31/17</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0FAA508-F0CD-46EA-95FB-26B559A0B5D9}" type="datetimeFigureOut">
              <a:rPr lang="en-US" smtClean="0"/>
              <a:t>1/31/17</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0FAA508-F0CD-46EA-95FB-26B559A0B5D9}" type="datetimeFigureOut">
              <a:rPr lang="en-US" smtClean="0"/>
              <a:t>1/31/17</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78"/>
          <p:cNvSpPr>
            <a:spLocks noGrp="1" noChangeArrowheads="1"/>
          </p:cNvSpPr>
          <p:nvPr>
            <p:ph type="dt" sz="half" idx="10"/>
          </p:nvPr>
        </p:nvSpPr>
        <p:spPr>
          <a:ln/>
        </p:spPr>
        <p:txBody>
          <a:bodyPr/>
          <a:lstStyle>
            <a:lvl1pPr>
              <a:defRPr/>
            </a:lvl1pPr>
          </a:lstStyle>
          <a:p>
            <a:endParaRPr lang="en-US"/>
          </a:p>
        </p:txBody>
      </p:sp>
      <p:sp>
        <p:nvSpPr>
          <p:cNvPr id="6" name="Rectangle 1179"/>
          <p:cNvSpPr>
            <a:spLocks noGrp="1" noChangeArrowheads="1"/>
          </p:cNvSpPr>
          <p:nvPr>
            <p:ph type="ftr" sz="quarter" idx="11"/>
          </p:nvPr>
        </p:nvSpPr>
        <p:spPr>
          <a:ln/>
        </p:spPr>
        <p:txBody>
          <a:bodyPr/>
          <a:lstStyle>
            <a:lvl1pPr>
              <a:defRPr/>
            </a:lvl1pPr>
          </a:lstStyle>
          <a:p>
            <a:endParaRPr lang="en-US"/>
          </a:p>
        </p:txBody>
      </p:sp>
      <p:sp>
        <p:nvSpPr>
          <p:cNvPr id="7" name="Rectangle 1180"/>
          <p:cNvSpPr>
            <a:spLocks noGrp="1" noChangeArrowheads="1"/>
          </p:cNvSpPr>
          <p:nvPr>
            <p:ph type="sldNum" sz="quarter" idx="12"/>
          </p:nvPr>
        </p:nvSpPr>
        <p:spPr>
          <a:ln/>
        </p:spPr>
        <p:txBody>
          <a:bodyPr/>
          <a:lstStyle>
            <a:lvl1pPr>
              <a:defRPr/>
            </a:lvl1pPr>
          </a:lstStyle>
          <a:p>
            <a:fld id="{5C956E9E-EF41-E546-86B4-9E9A4CC4973C}" type="slidenum">
              <a:rPr lang="en-US"/>
              <a:pPr/>
              <a:t>‹#›</a:t>
            </a:fld>
            <a:endParaRPr lang="en-US"/>
          </a:p>
        </p:txBody>
      </p:sp>
    </p:spTree>
    <p:extLst>
      <p:ext uri="{BB962C8B-B14F-4D97-AF65-F5344CB8AC3E}">
        <p14:creationId xmlns:p14="http://schemas.microsoft.com/office/powerpoint/2010/main" val="1234724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78"/>
          <p:cNvSpPr>
            <a:spLocks noGrp="1" noChangeArrowheads="1"/>
          </p:cNvSpPr>
          <p:nvPr>
            <p:ph type="dt" sz="half" idx="10"/>
          </p:nvPr>
        </p:nvSpPr>
        <p:spPr>
          <a:ln/>
        </p:spPr>
        <p:txBody>
          <a:bodyPr/>
          <a:lstStyle>
            <a:lvl1pPr>
              <a:defRPr/>
            </a:lvl1pPr>
          </a:lstStyle>
          <a:p>
            <a:endParaRPr lang="en-US"/>
          </a:p>
        </p:txBody>
      </p:sp>
      <p:sp>
        <p:nvSpPr>
          <p:cNvPr id="4" name="Rectangle 1179"/>
          <p:cNvSpPr>
            <a:spLocks noGrp="1" noChangeArrowheads="1"/>
          </p:cNvSpPr>
          <p:nvPr>
            <p:ph type="ftr" sz="quarter" idx="11"/>
          </p:nvPr>
        </p:nvSpPr>
        <p:spPr>
          <a:ln/>
        </p:spPr>
        <p:txBody>
          <a:bodyPr/>
          <a:lstStyle>
            <a:lvl1pPr>
              <a:defRPr/>
            </a:lvl1pPr>
          </a:lstStyle>
          <a:p>
            <a:endParaRPr lang="en-US"/>
          </a:p>
        </p:txBody>
      </p:sp>
      <p:sp>
        <p:nvSpPr>
          <p:cNvPr id="5" name="Rectangle 1180"/>
          <p:cNvSpPr>
            <a:spLocks noGrp="1" noChangeArrowheads="1"/>
          </p:cNvSpPr>
          <p:nvPr>
            <p:ph type="sldNum" sz="quarter" idx="12"/>
          </p:nvPr>
        </p:nvSpPr>
        <p:spPr>
          <a:ln/>
        </p:spPr>
        <p:txBody>
          <a:bodyPr/>
          <a:lstStyle>
            <a:lvl1pPr>
              <a:defRPr/>
            </a:lvl1pPr>
          </a:lstStyle>
          <a:p>
            <a:fld id="{19F44339-1EBE-B248-B0A3-939A6ADB5021}" type="slidenum">
              <a:rPr lang="en-US"/>
              <a:pPr/>
              <a:t>‹#›</a:t>
            </a:fld>
            <a:endParaRPr lang="en-US"/>
          </a:p>
        </p:txBody>
      </p:sp>
    </p:spTree>
    <p:extLst>
      <p:ext uri="{BB962C8B-B14F-4D97-AF65-F5344CB8AC3E}">
        <p14:creationId xmlns:p14="http://schemas.microsoft.com/office/powerpoint/2010/main" val="872496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1422400"/>
            <a:ext cx="9147175" cy="5435600"/>
            <a:chOff x="0" y="896"/>
            <a:chExt cx="5762" cy="3424"/>
          </a:xfrm>
        </p:grpSpPr>
        <p:grpSp>
          <p:nvGrpSpPr>
            <p:cNvPr id="5" name="Group 1027"/>
            <p:cNvGrpSpPr>
              <a:grpSpLocks/>
            </p:cNvGrpSpPr>
            <p:nvPr userDrawn="1"/>
          </p:nvGrpSpPr>
          <p:grpSpPr bwMode="auto">
            <a:xfrm>
              <a:off x="20" y="896"/>
              <a:ext cx="5742" cy="3424"/>
              <a:chOff x="20" y="896"/>
              <a:chExt cx="5742" cy="3424"/>
            </a:xfrm>
          </p:grpSpPr>
          <p:sp>
            <p:nvSpPr>
              <p:cNvPr id="142" name="Freeform 1028"/>
              <p:cNvSpPr>
                <a:spLocks/>
              </p:cNvSpPr>
              <p:nvPr/>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3" name="Freeform 1029"/>
              <p:cNvSpPr>
                <a:spLocks/>
              </p:cNvSpPr>
              <p:nvPr/>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4" name="Freeform 1030"/>
              <p:cNvSpPr>
                <a:spLocks/>
              </p:cNvSpPr>
              <p:nvPr/>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5" name="Freeform 1031"/>
              <p:cNvSpPr>
                <a:spLocks/>
              </p:cNvSpPr>
              <p:nvPr/>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6" name="Freeform 1032"/>
              <p:cNvSpPr>
                <a:spLocks/>
              </p:cNvSpPr>
              <p:nvPr/>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7" name="Freeform 1033"/>
              <p:cNvSpPr>
                <a:spLocks/>
              </p:cNvSpPr>
              <p:nvPr/>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8" name="Freeform 1034"/>
              <p:cNvSpPr>
                <a:spLocks/>
              </p:cNvSpPr>
              <p:nvPr/>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9" name="Freeform 1035"/>
              <p:cNvSpPr>
                <a:spLocks/>
              </p:cNvSpPr>
              <p:nvPr/>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0" name="Freeform 1036"/>
              <p:cNvSpPr>
                <a:spLocks/>
              </p:cNvSpPr>
              <p:nvPr/>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1" name="Freeform 1037"/>
              <p:cNvSpPr>
                <a:spLocks/>
              </p:cNvSpPr>
              <p:nvPr/>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2" name="Freeform 1038"/>
              <p:cNvSpPr>
                <a:spLocks/>
              </p:cNvSpPr>
              <p:nvPr/>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3" name="Freeform 1039"/>
              <p:cNvSpPr>
                <a:spLocks/>
              </p:cNvSpPr>
              <p:nvPr/>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4" name="Freeform 1040"/>
              <p:cNvSpPr>
                <a:spLocks/>
              </p:cNvSpPr>
              <p:nvPr/>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nvGrpSpPr>
            <p:cNvPr id="6" name="Group 1041"/>
            <p:cNvGrpSpPr>
              <a:grpSpLocks/>
            </p:cNvGrpSpPr>
            <p:nvPr userDrawn="1"/>
          </p:nvGrpSpPr>
          <p:grpSpPr bwMode="auto">
            <a:xfrm>
              <a:off x="0" y="2291"/>
              <a:ext cx="1385" cy="1702"/>
              <a:chOff x="0" y="2291"/>
              <a:chExt cx="1385" cy="1702"/>
            </a:xfrm>
          </p:grpSpPr>
          <p:sp>
            <p:nvSpPr>
              <p:cNvPr id="7" name="Rectangle 1042"/>
              <p:cNvSpPr>
                <a:spLocks noChangeArrowheads="1"/>
              </p:cNvSpPr>
              <p:nvPr/>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 name="Rectangle 1043"/>
              <p:cNvSpPr>
                <a:spLocks noChangeArrowheads="1"/>
              </p:cNvSpPr>
              <p:nvPr/>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 name="Rectangle 1044"/>
              <p:cNvSpPr>
                <a:spLocks noChangeArrowheads="1"/>
              </p:cNvSpPr>
              <p:nvPr/>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 name="Rectangle 1045"/>
              <p:cNvSpPr>
                <a:spLocks noChangeArrowheads="1"/>
              </p:cNvSpPr>
              <p:nvPr/>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 name="Rectangle 1046"/>
              <p:cNvSpPr>
                <a:spLocks noChangeArrowheads="1"/>
              </p:cNvSpPr>
              <p:nvPr/>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 name="Rectangle 1047"/>
              <p:cNvSpPr>
                <a:spLocks noChangeArrowheads="1"/>
              </p:cNvSpPr>
              <p:nvPr/>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 name="Rectangle 1048"/>
              <p:cNvSpPr>
                <a:spLocks noChangeArrowheads="1"/>
              </p:cNvSpPr>
              <p:nvPr/>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 name="Rectangle 1049"/>
              <p:cNvSpPr>
                <a:spLocks noChangeArrowheads="1"/>
              </p:cNvSpPr>
              <p:nvPr/>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5" name="Rectangle 1050"/>
              <p:cNvSpPr>
                <a:spLocks noChangeArrowheads="1"/>
              </p:cNvSpPr>
              <p:nvPr/>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6" name="Rectangle 1051"/>
              <p:cNvSpPr>
                <a:spLocks noChangeArrowheads="1"/>
              </p:cNvSpPr>
              <p:nvPr/>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7" name="Rectangle 1052"/>
              <p:cNvSpPr>
                <a:spLocks noChangeArrowheads="1"/>
              </p:cNvSpPr>
              <p:nvPr/>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8" name="Rectangle 1053"/>
              <p:cNvSpPr>
                <a:spLocks noChangeArrowheads="1"/>
              </p:cNvSpPr>
              <p:nvPr/>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9" name="Rectangle 1054"/>
              <p:cNvSpPr>
                <a:spLocks noChangeArrowheads="1"/>
              </p:cNvSpPr>
              <p:nvPr/>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0" name="Rectangle 1055"/>
              <p:cNvSpPr>
                <a:spLocks noChangeArrowheads="1"/>
              </p:cNvSpPr>
              <p:nvPr/>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1" name="Rectangle 1056"/>
              <p:cNvSpPr>
                <a:spLocks noChangeArrowheads="1"/>
              </p:cNvSpPr>
              <p:nvPr/>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2" name="Rectangle 1057"/>
              <p:cNvSpPr>
                <a:spLocks noChangeArrowheads="1"/>
              </p:cNvSpPr>
              <p:nvPr/>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3" name="Rectangle 1058"/>
              <p:cNvSpPr>
                <a:spLocks noChangeArrowheads="1"/>
              </p:cNvSpPr>
              <p:nvPr/>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4" name="Rectangle 1059"/>
              <p:cNvSpPr>
                <a:spLocks noChangeArrowheads="1"/>
              </p:cNvSpPr>
              <p:nvPr/>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5" name="Rectangle 1060"/>
              <p:cNvSpPr>
                <a:spLocks noChangeArrowheads="1"/>
              </p:cNvSpPr>
              <p:nvPr/>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6" name="Rectangle 1061"/>
              <p:cNvSpPr>
                <a:spLocks noChangeArrowheads="1"/>
              </p:cNvSpPr>
              <p:nvPr/>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7" name="Rectangle 1062"/>
              <p:cNvSpPr>
                <a:spLocks noChangeArrowheads="1"/>
              </p:cNvSpPr>
              <p:nvPr/>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8" name="Rectangle 1063"/>
              <p:cNvSpPr>
                <a:spLocks noChangeArrowheads="1"/>
              </p:cNvSpPr>
              <p:nvPr/>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9" name="Rectangle 1064"/>
              <p:cNvSpPr>
                <a:spLocks noChangeArrowheads="1"/>
              </p:cNvSpPr>
              <p:nvPr/>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0" name="Rectangle 1065"/>
              <p:cNvSpPr>
                <a:spLocks noChangeArrowheads="1"/>
              </p:cNvSpPr>
              <p:nvPr/>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1" name="Rectangle 1066"/>
              <p:cNvSpPr>
                <a:spLocks noChangeArrowheads="1"/>
              </p:cNvSpPr>
              <p:nvPr/>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2" name="Rectangle 1067"/>
              <p:cNvSpPr>
                <a:spLocks noChangeArrowheads="1"/>
              </p:cNvSpPr>
              <p:nvPr/>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3" name="Rectangle 1068"/>
              <p:cNvSpPr>
                <a:spLocks noChangeArrowheads="1"/>
              </p:cNvSpPr>
              <p:nvPr/>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4" name="Rectangle 1069"/>
              <p:cNvSpPr>
                <a:spLocks noChangeArrowheads="1"/>
              </p:cNvSpPr>
              <p:nvPr/>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5" name="Rectangle 1070"/>
              <p:cNvSpPr>
                <a:spLocks noChangeArrowheads="1"/>
              </p:cNvSpPr>
              <p:nvPr/>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6" name="Rectangle 1071"/>
              <p:cNvSpPr>
                <a:spLocks noChangeArrowheads="1"/>
              </p:cNvSpPr>
              <p:nvPr/>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7" name="Rectangle 1072"/>
              <p:cNvSpPr>
                <a:spLocks noChangeArrowheads="1"/>
              </p:cNvSpPr>
              <p:nvPr/>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8" name="Rectangle 1073"/>
              <p:cNvSpPr>
                <a:spLocks noChangeArrowheads="1"/>
              </p:cNvSpPr>
              <p:nvPr/>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39" name="Rectangle 1074"/>
              <p:cNvSpPr>
                <a:spLocks noChangeArrowheads="1"/>
              </p:cNvSpPr>
              <p:nvPr/>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0" name="Rectangle 1075"/>
              <p:cNvSpPr>
                <a:spLocks noChangeArrowheads="1"/>
              </p:cNvSpPr>
              <p:nvPr/>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1" name="Rectangle 1076"/>
              <p:cNvSpPr>
                <a:spLocks noChangeArrowheads="1"/>
              </p:cNvSpPr>
              <p:nvPr/>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2" name="Rectangle 1077"/>
              <p:cNvSpPr>
                <a:spLocks noChangeArrowheads="1"/>
              </p:cNvSpPr>
              <p:nvPr/>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3" name="Rectangle 1078"/>
              <p:cNvSpPr>
                <a:spLocks noChangeArrowheads="1"/>
              </p:cNvSpPr>
              <p:nvPr/>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4" name="Rectangle 1079"/>
              <p:cNvSpPr>
                <a:spLocks noChangeArrowheads="1"/>
              </p:cNvSpPr>
              <p:nvPr/>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5" name="Rectangle 1080"/>
              <p:cNvSpPr>
                <a:spLocks noChangeArrowheads="1"/>
              </p:cNvSpPr>
              <p:nvPr/>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6" name="Rectangle 1081"/>
              <p:cNvSpPr>
                <a:spLocks noChangeArrowheads="1"/>
              </p:cNvSpPr>
              <p:nvPr/>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7" name="Rectangle 1082"/>
              <p:cNvSpPr>
                <a:spLocks noChangeArrowheads="1"/>
              </p:cNvSpPr>
              <p:nvPr/>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8" name="Rectangle 1083"/>
              <p:cNvSpPr>
                <a:spLocks noChangeArrowheads="1"/>
              </p:cNvSpPr>
              <p:nvPr/>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49" name="Rectangle 1084"/>
              <p:cNvSpPr>
                <a:spLocks noChangeArrowheads="1"/>
              </p:cNvSpPr>
              <p:nvPr/>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0" name="Rectangle 1085"/>
              <p:cNvSpPr>
                <a:spLocks noChangeArrowheads="1"/>
              </p:cNvSpPr>
              <p:nvPr/>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1" name="Rectangle 1086"/>
              <p:cNvSpPr>
                <a:spLocks noChangeArrowheads="1"/>
              </p:cNvSpPr>
              <p:nvPr/>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2" name="Rectangle 1087"/>
              <p:cNvSpPr>
                <a:spLocks noChangeArrowheads="1"/>
              </p:cNvSpPr>
              <p:nvPr/>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3" name="Rectangle 1088"/>
              <p:cNvSpPr>
                <a:spLocks noChangeArrowheads="1"/>
              </p:cNvSpPr>
              <p:nvPr/>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4" name="Rectangle 1089"/>
              <p:cNvSpPr>
                <a:spLocks noChangeArrowheads="1"/>
              </p:cNvSpPr>
              <p:nvPr/>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5" name="Rectangle 1090"/>
              <p:cNvSpPr>
                <a:spLocks noChangeArrowheads="1"/>
              </p:cNvSpPr>
              <p:nvPr/>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6" name="Rectangle 1091"/>
              <p:cNvSpPr>
                <a:spLocks noChangeArrowheads="1"/>
              </p:cNvSpPr>
              <p:nvPr/>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7" name="Rectangle 1092"/>
              <p:cNvSpPr>
                <a:spLocks noChangeArrowheads="1"/>
              </p:cNvSpPr>
              <p:nvPr/>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8" name="Rectangle 1093"/>
              <p:cNvSpPr>
                <a:spLocks noChangeArrowheads="1"/>
              </p:cNvSpPr>
              <p:nvPr/>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59" name="Rectangle 1094"/>
              <p:cNvSpPr>
                <a:spLocks noChangeArrowheads="1"/>
              </p:cNvSpPr>
              <p:nvPr/>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0" name="Rectangle 1095"/>
              <p:cNvSpPr>
                <a:spLocks noChangeArrowheads="1"/>
              </p:cNvSpPr>
              <p:nvPr/>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1" name="Rectangle 1096"/>
              <p:cNvSpPr>
                <a:spLocks noChangeArrowheads="1"/>
              </p:cNvSpPr>
              <p:nvPr/>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2" name="Rectangle 1097"/>
              <p:cNvSpPr>
                <a:spLocks noChangeArrowheads="1"/>
              </p:cNvSpPr>
              <p:nvPr/>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3" name="Rectangle 1098"/>
              <p:cNvSpPr>
                <a:spLocks noChangeArrowheads="1"/>
              </p:cNvSpPr>
              <p:nvPr/>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4" name="Rectangle 1099"/>
              <p:cNvSpPr>
                <a:spLocks noChangeArrowheads="1"/>
              </p:cNvSpPr>
              <p:nvPr/>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5" name="Rectangle 1100"/>
              <p:cNvSpPr>
                <a:spLocks noChangeArrowheads="1"/>
              </p:cNvSpPr>
              <p:nvPr/>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6" name="Rectangle 1101"/>
              <p:cNvSpPr>
                <a:spLocks noChangeArrowheads="1"/>
              </p:cNvSpPr>
              <p:nvPr/>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7" name="Rectangle 1102"/>
              <p:cNvSpPr>
                <a:spLocks noChangeArrowheads="1"/>
              </p:cNvSpPr>
              <p:nvPr/>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8" name="Rectangle 1103"/>
              <p:cNvSpPr>
                <a:spLocks noChangeArrowheads="1"/>
              </p:cNvSpPr>
              <p:nvPr/>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69" name="Rectangle 1104"/>
              <p:cNvSpPr>
                <a:spLocks noChangeArrowheads="1"/>
              </p:cNvSpPr>
              <p:nvPr/>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0" name="Freeform 1105"/>
              <p:cNvSpPr>
                <a:spLocks/>
              </p:cNvSpPr>
              <p:nvPr/>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1" name="Rectangle 1106"/>
              <p:cNvSpPr>
                <a:spLocks noChangeArrowheads="1"/>
              </p:cNvSpPr>
              <p:nvPr/>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2" name="Rectangle 1107"/>
              <p:cNvSpPr>
                <a:spLocks noChangeArrowheads="1"/>
              </p:cNvSpPr>
              <p:nvPr/>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3" name="Rectangle 1108"/>
              <p:cNvSpPr>
                <a:spLocks noChangeArrowheads="1"/>
              </p:cNvSpPr>
              <p:nvPr/>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4" name="Rectangle 1109"/>
              <p:cNvSpPr>
                <a:spLocks noChangeArrowheads="1"/>
              </p:cNvSpPr>
              <p:nvPr/>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5" name="Rectangle 1110"/>
              <p:cNvSpPr>
                <a:spLocks noChangeArrowheads="1"/>
              </p:cNvSpPr>
              <p:nvPr/>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6" name="Rectangle 1111"/>
              <p:cNvSpPr>
                <a:spLocks noChangeArrowheads="1"/>
              </p:cNvSpPr>
              <p:nvPr/>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7" name="Rectangle 1112"/>
              <p:cNvSpPr>
                <a:spLocks noChangeArrowheads="1"/>
              </p:cNvSpPr>
              <p:nvPr/>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8" name="Rectangle 1113"/>
              <p:cNvSpPr>
                <a:spLocks noChangeArrowheads="1"/>
              </p:cNvSpPr>
              <p:nvPr/>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79" name="Rectangle 1114"/>
              <p:cNvSpPr>
                <a:spLocks noChangeArrowheads="1"/>
              </p:cNvSpPr>
              <p:nvPr/>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0" name="Rectangle 1115"/>
              <p:cNvSpPr>
                <a:spLocks noChangeArrowheads="1"/>
              </p:cNvSpPr>
              <p:nvPr/>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1" name="Rectangle 1116"/>
              <p:cNvSpPr>
                <a:spLocks noChangeArrowheads="1"/>
              </p:cNvSpPr>
              <p:nvPr/>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2" name="Rectangle 1117"/>
              <p:cNvSpPr>
                <a:spLocks noChangeArrowheads="1"/>
              </p:cNvSpPr>
              <p:nvPr/>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3" name="Rectangle 1118"/>
              <p:cNvSpPr>
                <a:spLocks noChangeArrowheads="1"/>
              </p:cNvSpPr>
              <p:nvPr/>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4" name="Rectangle 1119"/>
              <p:cNvSpPr>
                <a:spLocks noChangeArrowheads="1"/>
              </p:cNvSpPr>
              <p:nvPr/>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5" name="Rectangle 1120"/>
              <p:cNvSpPr>
                <a:spLocks noChangeArrowheads="1"/>
              </p:cNvSpPr>
              <p:nvPr/>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6" name="Rectangle 1121"/>
              <p:cNvSpPr>
                <a:spLocks noChangeArrowheads="1"/>
              </p:cNvSpPr>
              <p:nvPr/>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7" name="Rectangle 1122"/>
              <p:cNvSpPr>
                <a:spLocks noChangeArrowheads="1"/>
              </p:cNvSpPr>
              <p:nvPr/>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8" name="Rectangle 1123"/>
              <p:cNvSpPr>
                <a:spLocks noChangeArrowheads="1"/>
              </p:cNvSpPr>
              <p:nvPr/>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89" name="Rectangle 1124"/>
              <p:cNvSpPr>
                <a:spLocks noChangeArrowheads="1"/>
              </p:cNvSpPr>
              <p:nvPr/>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0" name="Rectangle 1125"/>
              <p:cNvSpPr>
                <a:spLocks noChangeArrowheads="1"/>
              </p:cNvSpPr>
              <p:nvPr/>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1" name="Rectangle 1126"/>
              <p:cNvSpPr>
                <a:spLocks noChangeArrowheads="1"/>
              </p:cNvSpPr>
              <p:nvPr/>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2" name="Rectangle 1127"/>
              <p:cNvSpPr>
                <a:spLocks noChangeArrowheads="1"/>
              </p:cNvSpPr>
              <p:nvPr/>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3" name="Rectangle 1128"/>
              <p:cNvSpPr>
                <a:spLocks noChangeArrowheads="1"/>
              </p:cNvSpPr>
              <p:nvPr/>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4" name="Rectangle 1129"/>
              <p:cNvSpPr>
                <a:spLocks noChangeArrowheads="1"/>
              </p:cNvSpPr>
              <p:nvPr/>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5" name="Rectangle 1130"/>
              <p:cNvSpPr>
                <a:spLocks noChangeArrowheads="1"/>
              </p:cNvSpPr>
              <p:nvPr/>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6" name="Rectangle 1131"/>
              <p:cNvSpPr>
                <a:spLocks noChangeArrowheads="1"/>
              </p:cNvSpPr>
              <p:nvPr/>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7" name="Rectangle 1132"/>
              <p:cNvSpPr>
                <a:spLocks noChangeArrowheads="1"/>
              </p:cNvSpPr>
              <p:nvPr/>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8" name="Rectangle 1133"/>
              <p:cNvSpPr>
                <a:spLocks noChangeArrowheads="1"/>
              </p:cNvSpPr>
              <p:nvPr/>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99" name="Rectangle 1134"/>
              <p:cNvSpPr>
                <a:spLocks noChangeArrowheads="1"/>
              </p:cNvSpPr>
              <p:nvPr/>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0" name="Rectangle 1135"/>
              <p:cNvSpPr>
                <a:spLocks noChangeArrowheads="1"/>
              </p:cNvSpPr>
              <p:nvPr/>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1" name="Rectangle 1136"/>
              <p:cNvSpPr>
                <a:spLocks noChangeArrowheads="1"/>
              </p:cNvSpPr>
              <p:nvPr/>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2" name="Rectangle 1137"/>
              <p:cNvSpPr>
                <a:spLocks noChangeArrowheads="1"/>
              </p:cNvSpPr>
              <p:nvPr/>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 name="Rectangle 1138"/>
              <p:cNvSpPr>
                <a:spLocks noChangeArrowheads="1"/>
              </p:cNvSpPr>
              <p:nvPr/>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 name="Rectangle 1139"/>
              <p:cNvSpPr>
                <a:spLocks noChangeArrowheads="1"/>
              </p:cNvSpPr>
              <p:nvPr/>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 name="Rectangle 1140"/>
              <p:cNvSpPr>
                <a:spLocks noChangeArrowheads="1"/>
              </p:cNvSpPr>
              <p:nvPr/>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 name="Rectangle 1141"/>
              <p:cNvSpPr>
                <a:spLocks noChangeArrowheads="1"/>
              </p:cNvSpPr>
              <p:nvPr/>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 name="Rectangle 1142"/>
              <p:cNvSpPr>
                <a:spLocks noChangeArrowheads="1"/>
              </p:cNvSpPr>
              <p:nvPr/>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 name="Rectangle 1143"/>
              <p:cNvSpPr>
                <a:spLocks noChangeArrowheads="1"/>
              </p:cNvSpPr>
              <p:nvPr/>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 name="Rectangle 1144"/>
              <p:cNvSpPr>
                <a:spLocks noChangeArrowheads="1"/>
              </p:cNvSpPr>
              <p:nvPr/>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 name="Rectangle 1145"/>
              <p:cNvSpPr>
                <a:spLocks noChangeArrowheads="1"/>
              </p:cNvSpPr>
              <p:nvPr/>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 name="Rectangle 1146"/>
              <p:cNvSpPr>
                <a:spLocks noChangeArrowheads="1"/>
              </p:cNvSpPr>
              <p:nvPr/>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 name="Rectangle 1147"/>
              <p:cNvSpPr>
                <a:spLocks noChangeArrowheads="1"/>
              </p:cNvSpPr>
              <p:nvPr/>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 name="Rectangle 1148"/>
              <p:cNvSpPr>
                <a:spLocks noChangeArrowheads="1"/>
              </p:cNvSpPr>
              <p:nvPr/>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 name="Rectangle 1149"/>
              <p:cNvSpPr>
                <a:spLocks noChangeArrowheads="1"/>
              </p:cNvSpPr>
              <p:nvPr/>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 name="Rectangle 1150"/>
              <p:cNvSpPr>
                <a:spLocks noChangeArrowheads="1"/>
              </p:cNvSpPr>
              <p:nvPr/>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 name="Rectangle 1151"/>
              <p:cNvSpPr>
                <a:spLocks noChangeArrowheads="1"/>
              </p:cNvSpPr>
              <p:nvPr/>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 name="Rectangle 1152"/>
              <p:cNvSpPr>
                <a:spLocks noChangeArrowheads="1"/>
              </p:cNvSpPr>
              <p:nvPr/>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 name="Rectangle 1153"/>
              <p:cNvSpPr>
                <a:spLocks noChangeArrowheads="1"/>
              </p:cNvSpPr>
              <p:nvPr/>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9" name="Rectangle 1154"/>
              <p:cNvSpPr>
                <a:spLocks noChangeArrowheads="1"/>
              </p:cNvSpPr>
              <p:nvPr/>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0" name="Rectangle 1155"/>
              <p:cNvSpPr>
                <a:spLocks noChangeArrowheads="1"/>
              </p:cNvSpPr>
              <p:nvPr/>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1" name="Rectangle 1156"/>
              <p:cNvSpPr>
                <a:spLocks noChangeArrowheads="1"/>
              </p:cNvSpPr>
              <p:nvPr/>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2" name="Rectangle 1157"/>
              <p:cNvSpPr>
                <a:spLocks noChangeArrowheads="1"/>
              </p:cNvSpPr>
              <p:nvPr/>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3" name="Rectangle 1158"/>
              <p:cNvSpPr>
                <a:spLocks noChangeArrowheads="1"/>
              </p:cNvSpPr>
              <p:nvPr/>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4" name="Rectangle 1159"/>
              <p:cNvSpPr>
                <a:spLocks noChangeArrowheads="1"/>
              </p:cNvSpPr>
              <p:nvPr/>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5" name="Rectangle 1160"/>
              <p:cNvSpPr>
                <a:spLocks noChangeArrowheads="1"/>
              </p:cNvSpPr>
              <p:nvPr/>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6" name="Rectangle 1161"/>
              <p:cNvSpPr>
                <a:spLocks noChangeArrowheads="1"/>
              </p:cNvSpPr>
              <p:nvPr/>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7" name="Freeform 1162"/>
              <p:cNvSpPr>
                <a:spLocks/>
              </p:cNvSpPr>
              <p:nvPr/>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8" name="Freeform 1163"/>
              <p:cNvSpPr>
                <a:spLocks/>
              </p:cNvSpPr>
              <p:nvPr/>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29" name="Freeform 1164"/>
              <p:cNvSpPr>
                <a:spLocks/>
              </p:cNvSpPr>
              <p:nvPr/>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0" name="Freeform 1165"/>
              <p:cNvSpPr>
                <a:spLocks/>
              </p:cNvSpPr>
              <p:nvPr/>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1" name="Freeform 1166"/>
              <p:cNvSpPr>
                <a:spLocks/>
              </p:cNvSpPr>
              <p:nvPr/>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2" name="Freeform 1167"/>
              <p:cNvSpPr>
                <a:spLocks/>
              </p:cNvSpPr>
              <p:nvPr/>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3" name="Freeform 1168"/>
              <p:cNvSpPr>
                <a:spLocks/>
              </p:cNvSpPr>
              <p:nvPr/>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4" name="Freeform 1169"/>
              <p:cNvSpPr>
                <a:spLocks/>
              </p:cNvSpPr>
              <p:nvPr/>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5" name="Freeform 1170"/>
              <p:cNvSpPr>
                <a:spLocks/>
              </p:cNvSpPr>
              <p:nvPr/>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6" name="Rectangle 1171"/>
              <p:cNvSpPr>
                <a:spLocks noChangeArrowheads="1"/>
              </p:cNvSpPr>
              <p:nvPr/>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7" name="Rectangle 1172"/>
              <p:cNvSpPr>
                <a:spLocks noChangeArrowheads="1"/>
              </p:cNvSpPr>
              <p:nvPr/>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8" name="Freeform 1173"/>
              <p:cNvSpPr>
                <a:spLocks/>
              </p:cNvSpPr>
              <p:nvPr/>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39" name="Freeform 1174"/>
              <p:cNvSpPr>
                <a:spLocks/>
              </p:cNvSpPr>
              <p:nvPr/>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40" name="Freeform 1175"/>
              <p:cNvSpPr>
                <a:spLocks/>
              </p:cNvSpPr>
              <p:nvPr/>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p:spPr>
            <p:txBody>
              <a:bodyPr/>
              <a:lstStyle/>
              <a:p>
                <a:pPr eaLnBrk="0" fontAlgn="base" hangingPunct="0">
                  <a:spcBef>
                    <a:spcPct val="0"/>
                  </a:spcBef>
                  <a:spcAft>
                    <a:spcPct val="0"/>
                  </a:spcAft>
                  <a:defRPr/>
                </a:pPr>
                <a:endParaRPr lang="en-US" sz="2400">
                  <a:solidFill>
                    <a:srgbClr val="FFFFFF"/>
                  </a:solidFill>
                  <a:latin typeface="Times" charset="0"/>
                  <a:ea typeface="ＭＳ Ｐゴシック" charset="0"/>
                </a:endParaRPr>
              </a:p>
            </p:txBody>
          </p:sp>
          <p:sp>
            <p:nvSpPr>
              <p:cNvPr id="141" name="Oval 1176"/>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sp>
        <p:nvSpPr>
          <p:cNvPr id="27801" name="Rectangle 1177"/>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27802" name="Rectangle 1178"/>
          <p:cNvSpPr>
            <a:spLocks noGrp="1" noChangeArrowheads="1"/>
          </p:cNvSpPr>
          <p:nvPr>
            <p:ph type="subTitle" sz="quarter" idx="1"/>
          </p:nvPr>
        </p:nvSpPr>
        <p:spPr>
          <a:xfrm>
            <a:off x="1371600" y="3886200"/>
            <a:ext cx="6400800" cy="1752600"/>
          </a:xfrm>
        </p:spPr>
        <p:txBody>
          <a:bodyPr/>
          <a:lstStyle>
            <a:lvl1pPr marL="0" indent="0" algn="ctr">
              <a:buFont typeface="Wingdings 3" charset="2"/>
              <a:buNone/>
              <a:defRPr/>
            </a:lvl1pPr>
          </a:lstStyle>
          <a:p>
            <a:pPr lvl="0"/>
            <a:r>
              <a:rPr lang="en-US" noProof="0" smtClean="0"/>
              <a:t>Click to edit Master subtitle style</a:t>
            </a:r>
          </a:p>
        </p:txBody>
      </p:sp>
      <p:sp>
        <p:nvSpPr>
          <p:cNvPr id="155" name="Rectangle 1179"/>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defRPr>
            </a:lvl1pPr>
          </a:lstStyle>
          <a:p>
            <a:endParaRPr lang="en-US">
              <a:solidFill>
                <a:srgbClr val="FFFFFF"/>
              </a:solidFill>
            </a:endParaRPr>
          </a:p>
        </p:txBody>
      </p:sp>
      <p:sp>
        <p:nvSpPr>
          <p:cNvPr id="156" name="Rectangle 1180"/>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defRPr>
            </a:lvl1pPr>
          </a:lstStyle>
          <a:p>
            <a:endParaRPr lang="en-US">
              <a:solidFill>
                <a:srgbClr val="FFFFFF"/>
              </a:solidFill>
            </a:endParaRPr>
          </a:p>
        </p:txBody>
      </p:sp>
      <p:sp>
        <p:nvSpPr>
          <p:cNvPr id="157" name="Rectangle 1181"/>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defRPr>
            </a:lvl1pPr>
          </a:lstStyle>
          <a:p>
            <a:fld id="{247A30CE-248C-944C-8443-A1BA650CBC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423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180"/>
          <p:cNvSpPr>
            <a:spLocks noGrp="1" noChangeArrowheads="1"/>
          </p:cNvSpPr>
          <p:nvPr>
            <p:ph type="sldNum" sz="quarter" idx="12"/>
          </p:nvPr>
        </p:nvSpPr>
        <p:spPr>
          <a:ln/>
        </p:spPr>
        <p:txBody>
          <a:bodyPr/>
          <a:lstStyle>
            <a:lvl1pPr>
              <a:defRPr/>
            </a:lvl1pPr>
          </a:lstStyle>
          <a:p>
            <a:fld id="{90B1D5D3-FF84-5A40-A7A1-B9C9CFF49E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682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180"/>
          <p:cNvSpPr>
            <a:spLocks noGrp="1" noChangeArrowheads="1"/>
          </p:cNvSpPr>
          <p:nvPr>
            <p:ph type="sldNum" sz="quarter" idx="12"/>
          </p:nvPr>
        </p:nvSpPr>
        <p:spPr>
          <a:ln/>
        </p:spPr>
        <p:txBody>
          <a:bodyPr/>
          <a:lstStyle>
            <a:lvl1pPr>
              <a:defRPr/>
            </a:lvl1pPr>
          </a:lstStyle>
          <a:p>
            <a:fld id="{6BB7EFA8-78DF-3F48-A6F3-18E4D6676E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6739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180"/>
          <p:cNvSpPr>
            <a:spLocks noGrp="1" noChangeArrowheads="1"/>
          </p:cNvSpPr>
          <p:nvPr>
            <p:ph type="sldNum" sz="quarter" idx="12"/>
          </p:nvPr>
        </p:nvSpPr>
        <p:spPr>
          <a:ln/>
        </p:spPr>
        <p:txBody>
          <a:bodyPr/>
          <a:lstStyle>
            <a:lvl1pPr>
              <a:defRPr/>
            </a:lvl1pPr>
          </a:lstStyle>
          <a:p>
            <a:fld id="{CFFC9732-3607-524B-B5C1-2C391924140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049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180"/>
          <p:cNvSpPr>
            <a:spLocks noGrp="1" noChangeArrowheads="1"/>
          </p:cNvSpPr>
          <p:nvPr>
            <p:ph type="sldNum" sz="quarter" idx="12"/>
          </p:nvPr>
        </p:nvSpPr>
        <p:spPr>
          <a:ln/>
        </p:spPr>
        <p:txBody>
          <a:bodyPr/>
          <a:lstStyle>
            <a:lvl1pPr>
              <a:defRPr/>
            </a:lvl1pPr>
          </a:lstStyle>
          <a:p>
            <a:fld id="{E48D8FA8-A5F7-1941-96FD-861A915617B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5868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180"/>
          <p:cNvSpPr>
            <a:spLocks noGrp="1" noChangeArrowheads="1"/>
          </p:cNvSpPr>
          <p:nvPr>
            <p:ph type="sldNum" sz="quarter" idx="12"/>
          </p:nvPr>
        </p:nvSpPr>
        <p:spPr>
          <a:ln/>
        </p:spPr>
        <p:txBody>
          <a:bodyPr/>
          <a:lstStyle>
            <a:lvl1pPr>
              <a:defRPr/>
            </a:lvl1pPr>
          </a:lstStyle>
          <a:p>
            <a:fld id="{FE4253E8-E101-6842-8B65-9376F8BB3E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1331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1180"/>
          <p:cNvSpPr>
            <a:spLocks noGrp="1" noChangeArrowheads="1"/>
          </p:cNvSpPr>
          <p:nvPr>
            <p:ph type="sldNum" sz="quarter" idx="12"/>
          </p:nvPr>
        </p:nvSpPr>
        <p:spPr>
          <a:ln/>
        </p:spPr>
        <p:txBody>
          <a:bodyPr/>
          <a:lstStyle>
            <a:lvl1pPr>
              <a:defRPr/>
            </a:lvl1pPr>
          </a:lstStyle>
          <a:p>
            <a:fld id="{5EDB5E1E-9865-E840-BEE8-04CDEACE8E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63868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180"/>
          <p:cNvSpPr>
            <a:spLocks noGrp="1" noChangeArrowheads="1"/>
          </p:cNvSpPr>
          <p:nvPr>
            <p:ph type="sldNum" sz="quarter" idx="12"/>
          </p:nvPr>
        </p:nvSpPr>
        <p:spPr>
          <a:ln/>
        </p:spPr>
        <p:txBody>
          <a:bodyPr/>
          <a:lstStyle>
            <a:lvl1pPr>
              <a:defRPr/>
            </a:lvl1pPr>
          </a:lstStyle>
          <a:p>
            <a:fld id="{1A22CE2F-F3CC-D244-AB11-C5B373C5AD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5639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180"/>
          <p:cNvSpPr>
            <a:spLocks noGrp="1" noChangeArrowheads="1"/>
          </p:cNvSpPr>
          <p:nvPr>
            <p:ph type="sldNum" sz="quarter" idx="12"/>
          </p:nvPr>
        </p:nvSpPr>
        <p:spPr>
          <a:ln/>
        </p:spPr>
        <p:txBody>
          <a:bodyPr/>
          <a:lstStyle>
            <a:lvl1pPr>
              <a:defRPr/>
            </a:lvl1pPr>
          </a:lstStyle>
          <a:p>
            <a:fld id="{67ECA00E-531B-704F-832C-88DBD66C6C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5443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180"/>
          <p:cNvSpPr>
            <a:spLocks noGrp="1" noChangeArrowheads="1"/>
          </p:cNvSpPr>
          <p:nvPr>
            <p:ph type="sldNum" sz="quarter" idx="12"/>
          </p:nvPr>
        </p:nvSpPr>
        <p:spPr>
          <a:ln/>
        </p:spPr>
        <p:txBody>
          <a:bodyPr/>
          <a:lstStyle>
            <a:lvl1pPr>
              <a:defRPr/>
            </a:lvl1pPr>
          </a:lstStyle>
          <a:p>
            <a:fld id="{09D5648E-B889-064D-9B1D-225CC04F74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49808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180"/>
          <p:cNvSpPr>
            <a:spLocks noGrp="1" noChangeArrowheads="1"/>
          </p:cNvSpPr>
          <p:nvPr>
            <p:ph type="sldNum" sz="quarter" idx="12"/>
          </p:nvPr>
        </p:nvSpPr>
        <p:spPr>
          <a:ln/>
        </p:spPr>
        <p:txBody>
          <a:bodyPr/>
          <a:lstStyle>
            <a:lvl1pPr>
              <a:defRPr/>
            </a:lvl1pPr>
          </a:lstStyle>
          <a:p>
            <a:fld id="{008BF228-0C0E-2A4E-BCB7-D82A754646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110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180"/>
          <p:cNvSpPr>
            <a:spLocks noGrp="1" noChangeArrowheads="1"/>
          </p:cNvSpPr>
          <p:nvPr>
            <p:ph type="sldNum" sz="quarter" idx="12"/>
          </p:nvPr>
        </p:nvSpPr>
        <p:spPr>
          <a:ln/>
        </p:spPr>
        <p:txBody>
          <a:bodyPr/>
          <a:lstStyle>
            <a:lvl1pPr>
              <a:defRPr/>
            </a:lvl1pPr>
          </a:lstStyle>
          <a:p>
            <a:fld id="{5C956E9E-EF41-E546-86B4-9E9A4CC497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624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180"/>
          <p:cNvSpPr>
            <a:spLocks noGrp="1" noChangeArrowheads="1"/>
          </p:cNvSpPr>
          <p:nvPr>
            <p:ph type="sldNum" sz="quarter" idx="12"/>
          </p:nvPr>
        </p:nvSpPr>
        <p:spPr>
          <a:ln/>
        </p:spPr>
        <p:txBody>
          <a:bodyPr/>
          <a:lstStyle>
            <a:lvl1pPr>
              <a:defRPr/>
            </a:lvl1pPr>
          </a:lstStyle>
          <a:p>
            <a:fld id="{245E4716-2F2C-2446-BA8D-22ED7441E97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3429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180"/>
          <p:cNvSpPr>
            <a:spLocks noGrp="1" noChangeArrowheads="1"/>
          </p:cNvSpPr>
          <p:nvPr>
            <p:ph type="sldNum" sz="quarter" idx="12"/>
          </p:nvPr>
        </p:nvSpPr>
        <p:spPr>
          <a:ln/>
        </p:spPr>
        <p:txBody>
          <a:bodyPr/>
          <a:lstStyle>
            <a:lvl1pPr>
              <a:defRPr/>
            </a:lvl1pPr>
          </a:lstStyle>
          <a:p>
            <a:fld id="{19F44339-1EBE-B248-B0A3-939A6ADB50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1514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180"/>
          <p:cNvSpPr>
            <a:spLocks noGrp="1" noChangeArrowheads="1"/>
          </p:cNvSpPr>
          <p:nvPr>
            <p:ph type="sldNum" sz="quarter" idx="12"/>
          </p:nvPr>
        </p:nvSpPr>
        <p:spPr>
          <a:ln/>
        </p:spPr>
        <p:txBody>
          <a:bodyPr/>
          <a:lstStyle>
            <a:lvl1pPr>
              <a:defRPr/>
            </a:lvl1pPr>
          </a:lstStyle>
          <a:p>
            <a:fld id="{3BE6CEFF-F076-E441-9E58-6498DFAC43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20368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78"/>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1179"/>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1180"/>
          <p:cNvSpPr>
            <a:spLocks noGrp="1" noChangeArrowheads="1"/>
          </p:cNvSpPr>
          <p:nvPr>
            <p:ph type="sldNum" sz="quarter" idx="12"/>
          </p:nvPr>
        </p:nvSpPr>
        <p:spPr>
          <a:ln/>
        </p:spPr>
        <p:txBody>
          <a:bodyPr/>
          <a:lstStyle>
            <a:lvl1pPr>
              <a:defRPr/>
            </a:lvl1pPr>
          </a:lstStyle>
          <a:p>
            <a:fld id="{E9AEF947-030C-AB4D-BA81-B4C27C84E58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42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FAA508-F0CD-46EA-95FB-26B559A0B5D9}"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FAA508-F0CD-46EA-95FB-26B559A0B5D9}" type="datetimeFigureOut">
              <a:rPr lang="en-US" smtClean="0"/>
              <a:t>1/31/17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FAA508-F0CD-46EA-95FB-26B559A0B5D9}"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FAA508-F0CD-46EA-95FB-26B559A0B5D9}"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70FAA508-F0CD-46EA-95FB-26B559A0B5D9}" type="datetimeFigureOut">
              <a:rPr lang="en-US" smtClean="0"/>
              <a:t>1/31/17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70FAA508-F0CD-46EA-95FB-26B559A0B5D9}" type="datetimeFigureOut">
              <a:rPr lang="en-US" smtClean="0"/>
              <a:t>1/31/17</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4A822907-8A9D-4F6B-98F6-913902AD56B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1422400"/>
            <a:ext cx="9147175" cy="5435600"/>
            <a:chOff x="0" y="896"/>
            <a:chExt cx="5762" cy="3424"/>
          </a:xfrm>
        </p:grpSpPr>
        <p:grpSp>
          <p:nvGrpSpPr>
            <p:cNvPr id="1032" name="Group 1027"/>
            <p:cNvGrpSpPr>
              <a:grpSpLocks/>
            </p:cNvGrpSpPr>
            <p:nvPr userDrawn="1"/>
          </p:nvGrpSpPr>
          <p:grpSpPr bwMode="auto">
            <a:xfrm>
              <a:off x="20" y="896"/>
              <a:ext cx="5742" cy="3424"/>
              <a:chOff x="20" y="896"/>
              <a:chExt cx="5742" cy="3424"/>
            </a:xfrm>
          </p:grpSpPr>
          <p:sp>
            <p:nvSpPr>
              <p:cNvPr id="1169" name="Freeform 1028"/>
              <p:cNvSpPr>
                <a:spLocks/>
              </p:cNvSpPr>
              <p:nvPr/>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0" name="Freeform 1029"/>
              <p:cNvSpPr>
                <a:spLocks/>
              </p:cNvSpPr>
              <p:nvPr/>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1" name="Freeform 1030"/>
              <p:cNvSpPr>
                <a:spLocks/>
              </p:cNvSpPr>
              <p:nvPr/>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2" name="Freeform 1031"/>
              <p:cNvSpPr>
                <a:spLocks/>
              </p:cNvSpPr>
              <p:nvPr/>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3" name="Freeform 1032"/>
              <p:cNvSpPr>
                <a:spLocks/>
              </p:cNvSpPr>
              <p:nvPr/>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4" name="Freeform 1033"/>
              <p:cNvSpPr>
                <a:spLocks/>
              </p:cNvSpPr>
              <p:nvPr/>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5" name="Freeform 1034"/>
              <p:cNvSpPr>
                <a:spLocks/>
              </p:cNvSpPr>
              <p:nvPr/>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6" name="Freeform 1035"/>
              <p:cNvSpPr>
                <a:spLocks/>
              </p:cNvSpPr>
              <p:nvPr/>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7" name="Freeform 1036"/>
              <p:cNvSpPr>
                <a:spLocks/>
              </p:cNvSpPr>
              <p:nvPr/>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8" name="Freeform 1037"/>
              <p:cNvSpPr>
                <a:spLocks/>
              </p:cNvSpPr>
              <p:nvPr/>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79" name="Freeform 1038"/>
              <p:cNvSpPr>
                <a:spLocks/>
              </p:cNvSpPr>
              <p:nvPr/>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0" name="Freeform 1039"/>
              <p:cNvSpPr>
                <a:spLocks/>
              </p:cNvSpPr>
              <p:nvPr/>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81" name="Freeform 1040"/>
              <p:cNvSpPr>
                <a:spLocks/>
              </p:cNvSpPr>
              <p:nvPr/>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nvGrpSpPr>
            <p:cNvPr id="1033" name="Group 1041"/>
            <p:cNvGrpSpPr>
              <a:grpSpLocks/>
            </p:cNvGrpSpPr>
            <p:nvPr userDrawn="1"/>
          </p:nvGrpSpPr>
          <p:grpSpPr bwMode="auto">
            <a:xfrm>
              <a:off x="0" y="2291"/>
              <a:ext cx="1385" cy="1702"/>
              <a:chOff x="0" y="2291"/>
              <a:chExt cx="1385" cy="1702"/>
            </a:xfrm>
          </p:grpSpPr>
          <p:sp>
            <p:nvSpPr>
              <p:cNvPr id="1034" name="Rectangle 1042"/>
              <p:cNvSpPr>
                <a:spLocks noChangeArrowheads="1"/>
              </p:cNvSpPr>
              <p:nvPr/>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5" name="Rectangle 1043"/>
              <p:cNvSpPr>
                <a:spLocks noChangeArrowheads="1"/>
              </p:cNvSpPr>
              <p:nvPr/>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6" name="Rectangle 1044"/>
              <p:cNvSpPr>
                <a:spLocks noChangeArrowheads="1"/>
              </p:cNvSpPr>
              <p:nvPr/>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7" name="Rectangle 1045"/>
              <p:cNvSpPr>
                <a:spLocks noChangeArrowheads="1"/>
              </p:cNvSpPr>
              <p:nvPr/>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8" name="Rectangle 1046"/>
              <p:cNvSpPr>
                <a:spLocks noChangeArrowheads="1"/>
              </p:cNvSpPr>
              <p:nvPr/>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39" name="Rectangle 1047"/>
              <p:cNvSpPr>
                <a:spLocks noChangeArrowheads="1"/>
              </p:cNvSpPr>
              <p:nvPr/>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0" name="Rectangle 1048"/>
              <p:cNvSpPr>
                <a:spLocks noChangeArrowheads="1"/>
              </p:cNvSpPr>
              <p:nvPr/>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1" name="Rectangle 1049"/>
              <p:cNvSpPr>
                <a:spLocks noChangeArrowheads="1"/>
              </p:cNvSpPr>
              <p:nvPr/>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2" name="Rectangle 1050"/>
              <p:cNvSpPr>
                <a:spLocks noChangeArrowheads="1"/>
              </p:cNvSpPr>
              <p:nvPr/>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3" name="Rectangle 1051"/>
              <p:cNvSpPr>
                <a:spLocks noChangeArrowheads="1"/>
              </p:cNvSpPr>
              <p:nvPr/>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4" name="Rectangle 1052"/>
              <p:cNvSpPr>
                <a:spLocks noChangeArrowheads="1"/>
              </p:cNvSpPr>
              <p:nvPr/>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5" name="Rectangle 1053"/>
              <p:cNvSpPr>
                <a:spLocks noChangeArrowheads="1"/>
              </p:cNvSpPr>
              <p:nvPr/>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6" name="Rectangle 1054"/>
              <p:cNvSpPr>
                <a:spLocks noChangeArrowheads="1"/>
              </p:cNvSpPr>
              <p:nvPr/>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7" name="Rectangle 1055"/>
              <p:cNvSpPr>
                <a:spLocks noChangeArrowheads="1"/>
              </p:cNvSpPr>
              <p:nvPr/>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8" name="Rectangle 1056"/>
              <p:cNvSpPr>
                <a:spLocks noChangeArrowheads="1"/>
              </p:cNvSpPr>
              <p:nvPr/>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49" name="Rectangle 1057"/>
              <p:cNvSpPr>
                <a:spLocks noChangeArrowheads="1"/>
              </p:cNvSpPr>
              <p:nvPr/>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0" name="Rectangle 1058"/>
              <p:cNvSpPr>
                <a:spLocks noChangeArrowheads="1"/>
              </p:cNvSpPr>
              <p:nvPr/>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1" name="Rectangle 1059"/>
              <p:cNvSpPr>
                <a:spLocks noChangeArrowheads="1"/>
              </p:cNvSpPr>
              <p:nvPr/>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2" name="Rectangle 1060"/>
              <p:cNvSpPr>
                <a:spLocks noChangeArrowheads="1"/>
              </p:cNvSpPr>
              <p:nvPr/>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3" name="Rectangle 1061"/>
              <p:cNvSpPr>
                <a:spLocks noChangeArrowheads="1"/>
              </p:cNvSpPr>
              <p:nvPr/>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4" name="Rectangle 1062"/>
              <p:cNvSpPr>
                <a:spLocks noChangeArrowheads="1"/>
              </p:cNvSpPr>
              <p:nvPr/>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5" name="Rectangle 1063"/>
              <p:cNvSpPr>
                <a:spLocks noChangeArrowheads="1"/>
              </p:cNvSpPr>
              <p:nvPr/>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6" name="Rectangle 1064"/>
              <p:cNvSpPr>
                <a:spLocks noChangeArrowheads="1"/>
              </p:cNvSpPr>
              <p:nvPr/>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7" name="Rectangle 1065"/>
              <p:cNvSpPr>
                <a:spLocks noChangeArrowheads="1"/>
              </p:cNvSpPr>
              <p:nvPr/>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8" name="Rectangle 1066"/>
              <p:cNvSpPr>
                <a:spLocks noChangeArrowheads="1"/>
              </p:cNvSpPr>
              <p:nvPr/>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59" name="Rectangle 1067"/>
              <p:cNvSpPr>
                <a:spLocks noChangeArrowheads="1"/>
              </p:cNvSpPr>
              <p:nvPr/>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0" name="Rectangle 1068"/>
              <p:cNvSpPr>
                <a:spLocks noChangeArrowheads="1"/>
              </p:cNvSpPr>
              <p:nvPr/>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1" name="Rectangle 1069"/>
              <p:cNvSpPr>
                <a:spLocks noChangeArrowheads="1"/>
              </p:cNvSpPr>
              <p:nvPr/>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2" name="Rectangle 1070"/>
              <p:cNvSpPr>
                <a:spLocks noChangeArrowheads="1"/>
              </p:cNvSpPr>
              <p:nvPr/>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3" name="Rectangle 1071"/>
              <p:cNvSpPr>
                <a:spLocks noChangeArrowheads="1"/>
              </p:cNvSpPr>
              <p:nvPr/>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4" name="Rectangle 1072"/>
              <p:cNvSpPr>
                <a:spLocks noChangeArrowheads="1"/>
              </p:cNvSpPr>
              <p:nvPr/>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5" name="Rectangle 1073"/>
              <p:cNvSpPr>
                <a:spLocks noChangeArrowheads="1"/>
              </p:cNvSpPr>
              <p:nvPr/>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6" name="Rectangle 1074"/>
              <p:cNvSpPr>
                <a:spLocks noChangeArrowheads="1"/>
              </p:cNvSpPr>
              <p:nvPr/>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7" name="Rectangle 1075"/>
              <p:cNvSpPr>
                <a:spLocks noChangeArrowheads="1"/>
              </p:cNvSpPr>
              <p:nvPr/>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8" name="Rectangle 1076"/>
              <p:cNvSpPr>
                <a:spLocks noChangeArrowheads="1"/>
              </p:cNvSpPr>
              <p:nvPr/>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69" name="Rectangle 1077"/>
              <p:cNvSpPr>
                <a:spLocks noChangeArrowheads="1"/>
              </p:cNvSpPr>
              <p:nvPr/>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0" name="Rectangle 1078"/>
              <p:cNvSpPr>
                <a:spLocks noChangeArrowheads="1"/>
              </p:cNvSpPr>
              <p:nvPr/>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1" name="Rectangle 1079"/>
              <p:cNvSpPr>
                <a:spLocks noChangeArrowheads="1"/>
              </p:cNvSpPr>
              <p:nvPr/>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2" name="Rectangle 1080"/>
              <p:cNvSpPr>
                <a:spLocks noChangeArrowheads="1"/>
              </p:cNvSpPr>
              <p:nvPr/>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3" name="Rectangle 1081"/>
              <p:cNvSpPr>
                <a:spLocks noChangeArrowheads="1"/>
              </p:cNvSpPr>
              <p:nvPr/>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4" name="Rectangle 1082"/>
              <p:cNvSpPr>
                <a:spLocks noChangeArrowheads="1"/>
              </p:cNvSpPr>
              <p:nvPr/>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5" name="Rectangle 1083"/>
              <p:cNvSpPr>
                <a:spLocks noChangeArrowheads="1"/>
              </p:cNvSpPr>
              <p:nvPr/>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6" name="Rectangle 1084"/>
              <p:cNvSpPr>
                <a:spLocks noChangeArrowheads="1"/>
              </p:cNvSpPr>
              <p:nvPr/>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7" name="Rectangle 1085"/>
              <p:cNvSpPr>
                <a:spLocks noChangeArrowheads="1"/>
              </p:cNvSpPr>
              <p:nvPr/>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8" name="Rectangle 1086"/>
              <p:cNvSpPr>
                <a:spLocks noChangeArrowheads="1"/>
              </p:cNvSpPr>
              <p:nvPr/>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79" name="Rectangle 1087"/>
              <p:cNvSpPr>
                <a:spLocks noChangeArrowheads="1"/>
              </p:cNvSpPr>
              <p:nvPr/>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0" name="Rectangle 1088"/>
              <p:cNvSpPr>
                <a:spLocks noChangeArrowheads="1"/>
              </p:cNvSpPr>
              <p:nvPr/>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1" name="Rectangle 1089"/>
              <p:cNvSpPr>
                <a:spLocks noChangeArrowheads="1"/>
              </p:cNvSpPr>
              <p:nvPr/>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2" name="Rectangle 1090"/>
              <p:cNvSpPr>
                <a:spLocks noChangeArrowheads="1"/>
              </p:cNvSpPr>
              <p:nvPr/>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3" name="Rectangle 1091"/>
              <p:cNvSpPr>
                <a:spLocks noChangeArrowheads="1"/>
              </p:cNvSpPr>
              <p:nvPr/>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4" name="Rectangle 1092"/>
              <p:cNvSpPr>
                <a:spLocks noChangeArrowheads="1"/>
              </p:cNvSpPr>
              <p:nvPr/>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5" name="Rectangle 1093"/>
              <p:cNvSpPr>
                <a:spLocks noChangeArrowheads="1"/>
              </p:cNvSpPr>
              <p:nvPr/>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6" name="Rectangle 1094"/>
              <p:cNvSpPr>
                <a:spLocks noChangeArrowheads="1"/>
              </p:cNvSpPr>
              <p:nvPr/>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7" name="Rectangle 1095"/>
              <p:cNvSpPr>
                <a:spLocks noChangeArrowheads="1"/>
              </p:cNvSpPr>
              <p:nvPr/>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8" name="Rectangle 1096"/>
              <p:cNvSpPr>
                <a:spLocks noChangeArrowheads="1"/>
              </p:cNvSpPr>
              <p:nvPr/>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89" name="Rectangle 1097"/>
              <p:cNvSpPr>
                <a:spLocks noChangeArrowheads="1"/>
              </p:cNvSpPr>
              <p:nvPr/>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0" name="Rectangle 1098"/>
              <p:cNvSpPr>
                <a:spLocks noChangeArrowheads="1"/>
              </p:cNvSpPr>
              <p:nvPr/>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1" name="Rectangle 1099"/>
              <p:cNvSpPr>
                <a:spLocks noChangeArrowheads="1"/>
              </p:cNvSpPr>
              <p:nvPr/>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2" name="Rectangle 1100"/>
              <p:cNvSpPr>
                <a:spLocks noChangeArrowheads="1"/>
              </p:cNvSpPr>
              <p:nvPr/>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3" name="Rectangle 1101"/>
              <p:cNvSpPr>
                <a:spLocks noChangeArrowheads="1"/>
              </p:cNvSpPr>
              <p:nvPr/>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4" name="Rectangle 1102"/>
              <p:cNvSpPr>
                <a:spLocks noChangeArrowheads="1"/>
              </p:cNvSpPr>
              <p:nvPr/>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5" name="Rectangle 1103"/>
              <p:cNvSpPr>
                <a:spLocks noChangeArrowheads="1"/>
              </p:cNvSpPr>
              <p:nvPr/>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6" name="Rectangle 1104"/>
              <p:cNvSpPr>
                <a:spLocks noChangeArrowheads="1"/>
              </p:cNvSpPr>
              <p:nvPr/>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7" name="Freeform 1105"/>
              <p:cNvSpPr>
                <a:spLocks/>
              </p:cNvSpPr>
              <p:nvPr/>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8" name="Rectangle 1106"/>
              <p:cNvSpPr>
                <a:spLocks noChangeArrowheads="1"/>
              </p:cNvSpPr>
              <p:nvPr/>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099" name="Rectangle 1107"/>
              <p:cNvSpPr>
                <a:spLocks noChangeArrowheads="1"/>
              </p:cNvSpPr>
              <p:nvPr/>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0" name="Rectangle 1108"/>
              <p:cNvSpPr>
                <a:spLocks noChangeArrowheads="1"/>
              </p:cNvSpPr>
              <p:nvPr/>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1" name="Rectangle 1109"/>
              <p:cNvSpPr>
                <a:spLocks noChangeArrowheads="1"/>
              </p:cNvSpPr>
              <p:nvPr/>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2" name="Rectangle 1110"/>
              <p:cNvSpPr>
                <a:spLocks noChangeArrowheads="1"/>
              </p:cNvSpPr>
              <p:nvPr/>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3" name="Rectangle 1111"/>
              <p:cNvSpPr>
                <a:spLocks noChangeArrowheads="1"/>
              </p:cNvSpPr>
              <p:nvPr/>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4" name="Rectangle 1112"/>
              <p:cNvSpPr>
                <a:spLocks noChangeArrowheads="1"/>
              </p:cNvSpPr>
              <p:nvPr/>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5" name="Rectangle 1113"/>
              <p:cNvSpPr>
                <a:spLocks noChangeArrowheads="1"/>
              </p:cNvSpPr>
              <p:nvPr/>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6" name="Rectangle 1114"/>
              <p:cNvSpPr>
                <a:spLocks noChangeArrowheads="1"/>
              </p:cNvSpPr>
              <p:nvPr/>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7" name="Rectangle 1115"/>
              <p:cNvSpPr>
                <a:spLocks noChangeArrowheads="1"/>
              </p:cNvSpPr>
              <p:nvPr/>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8" name="Rectangle 1116"/>
              <p:cNvSpPr>
                <a:spLocks noChangeArrowheads="1"/>
              </p:cNvSpPr>
              <p:nvPr/>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09" name="Rectangle 1117"/>
              <p:cNvSpPr>
                <a:spLocks noChangeArrowheads="1"/>
              </p:cNvSpPr>
              <p:nvPr/>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0" name="Rectangle 1118"/>
              <p:cNvSpPr>
                <a:spLocks noChangeArrowheads="1"/>
              </p:cNvSpPr>
              <p:nvPr/>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1" name="Rectangle 1119"/>
              <p:cNvSpPr>
                <a:spLocks noChangeArrowheads="1"/>
              </p:cNvSpPr>
              <p:nvPr/>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2" name="Rectangle 1120"/>
              <p:cNvSpPr>
                <a:spLocks noChangeArrowheads="1"/>
              </p:cNvSpPr>
              <p:nvPr/>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3" name="Rectangle 1121"/>
              <p:cNvSpPr>
                <a:spLocks noChangeArrowheads="1"/>
              </p:cNvSpPr>
              <p:nvPr/>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4" name="Rectangle 1122"/>
              <p:cNvSpPr>
                <a:spLocks noChangeArrowheads="1"/>
              </p:cNvSpPr>
              <p:nvPr/>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5" name="Rectangle 1123"/>
              <p:cNvSpPr>
                <a:spLocks noChangeArrowheads="1"/>
              </p:cNvSpPr>
              <p:nvPr/>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6" name="Rectangle 1124"/>
              <p:cNvSpPr>
                <a:spLocks noChangeArrowheads="1"/>
              </p:cNvSpPr>
              <p:nvPr/>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7" name="Rectangle 1125"/>
              <p:cNvSpPr>
                <a:spLocks noChangeArrowheads="1"/>
              </p:cNvSpPr>
              <p:nvPr/>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8" name="Rectangle 1126"/>
              <p:cNvSpPr>
                <a:spLocks noChangeArrowheads="1"/>
              </p:cNvSpPr>
              <p:nvPr/>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19" name="Rectangle 1127"/>
              <p:cNvSpPr>
                <a:spLocks noChangeArrowheads="1"/>
              </p:cNvSpPr>
              <p:nvPr/>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0" name="Rectangle 1128"/>
              <p:cNvSpPr>
                <a:spLocks noChangeArrowheads="1"/>
              </p:cNvSpPr>
              <p:nvPr/>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1" name="Rectangle 1129"/>
              <p:cNvSpPr>
                <a:spLocks noChangeArrowheads="1"/>
              </p:cNvSpPr>
              <p:nvPr/>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2" name="Rectangle 1130"/>
              <p:cNvSpPr>
                <a:spLocks noChangeArrowheads="1"/>
              </p:cNvSpPr>
              <p:nvPr/>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3" name="Rectangle 1131"/>
              <p:cNvSpPr>
                <a:spLocks noChangeArrowheads="1"/>
              </p:cNvSpPr>
              <p:nvPr/>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4" name="Rectangle 1132"/>
              <p:cNvSpPr>
                <a:spLocks noChangeArrowheads="1"/>
              </p:cNvSpPr>
              <p:nvPr/>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5" name="Rectangle 1133"/>
              <p:cNvSpPr>
                <a:spLocks noChangeArrowheads="1"/>
              </p:cNvSpPr>
              <p:nvPr/>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6" name="Rectangle 1134"/>
              <p:cNvSpPr>
                <a:spLocks noChangeArrowheads="1"/>
              </p:cNvSpPr>
              <p:nvPr/>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7" name="Rectangle 1135"/>
              <p:cNvSpPr>
                <a:spLocks noChangeArrowheads="1"/>
              </p:cNvSpPr>
              <p:nvPr/>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8" name="Rectangle 1136"/>
              <p:cNvSpPr>
                <a:spLocks noChangeArrowheads="1"/>
              </p:cNvSpPr>
              <p:nvPr/>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29" name="Rectangle 1137"/>
              <p:cNvSpPr>
                <a:spLocks noChangeArrowheads="1"/>
              </p:cNvSpPr>
              <p:nvPr/>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0" name="Rectangle 1138"/>
              <p:cNvSpPr>
                <a:spLocks noChangeArrowheads="1"/>
              </p:cNvSpPr>
              <p:nvPr/>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1" name="Rectangle 1139"/>
              <p:cNvSpPr>
                <a:spLocks noChangeArrowheads="1"/>
              </p:cNvSpPr>
              <p:nvPr/>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2" name="Rectangle 1140"/>
              <p:cNvSpPr>
                <a:spLocks noChangeArrowheads="1"/>
              </p:cNvSpPr>
              <p:nvPr/>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3" name="Rectangle 1141"/>
              <p:cNvSpPr>
                <a:spLocks noChangeArrowheads="1"/>
              </p:cNvSpPr>
              <p:nvPr/>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4" name="Rectangle 1142"/>
              <p:cNvSpPr>
                <a:spLocks noChangeArrowheads="1"/>
              </p:cNvSpPr>
              <p:nvPr/>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5" name="Rectangle 1143"/>
              <p:cNvSpPr>
                <a:spLocks noChangeArrowheads="1"/>
              </p:cNvSpPr>
              <p:nvPr/>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6" name="Rectangle 1144"/>
              <p:cNvSpPr>
                <a:spLocks noChangeArrowheads="1"/>
              </p:cNvSpPr>
              <p:nvPr/>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7" name="Rectangle 1145"/>
              <p:cNvSpPr>
                <a:spLocks noChangeArrowheads="1"/>
              </p:cNvSpPr>
              <p:nvPr/>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8" name="Rectangle 1146"/>
              <p:cNvSpPr>
                <a:spLocks noChangeArrowheads="1"/>
              </p:cNvSpPr>
              <p:nvPr/>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39" name="Rectangle 1147"/>
              <p:cNvSpPr>
                <a:spLocks noChangeArrowheads="1"/>
              </p:cNvSpPr>
              <p:nvPr/>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0" name="Rectangle 1148"/>
              <p:cNvSpPr>
                <a:spLocks noChangeArrowheads="1"/>
              </p:cNvSpPr>
              <p:nvPr/>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1" name="Rectangle 1149"/>
              <p:cNvSpPr>
                <a:spLocks noChangeArrowheads="1"/>
              </p:cNvSpPr>
              <p:nvPr/>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2" name="Rectangle 1150"/>
              <p:cNvSpPr>
                <a:spLocks noChangeArrowheads="1"/>
              </p:cNvSpPr>
              <p:nvPr/>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3" name="Rectangle 1151"/>
              <p:cNvSpPr>
                <a:spLocks noChangeArrowheads="1"/>
              </p:cNvSpPr>
              <p:nvPr/>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4" name="Rectangle 1152"/>
              <p:cNvSpPr>
                <a:spLocks noChangeArrowheads="1"/>
              </p:cNvSpPr>
              <p:nvPr/>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5" name="Rectangle 1153"/>
              <p:cNvSpPr>
                <a:spLocks noChangeArrowheads="1"/>
              </p:cNvSpPr>
              <p:nvPr/>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6" name="Rectangle 1154"/>
              <p:cNvSpPr>
                <a:spLocks noChangeArrowheads="1"/>
              </p:cNvSpPr>
              <p:nvPr/>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7" name="Rectangle 1155"/>
              <p:cNvSpPr>
                <a:spLocks noChangeArrowheads="1"/>
              </p:cNvSpPr>
              <p:nvPr/>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8" name="Rectangle 1156"/>
              <p:cNvSpPr>
                <a:spLocks noChangeArrowheads="1"/>
              </p:cNvSpPr>
              <p:nvPr/>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49" name="Rectangle 1157"/>
              <p:cNvSpPr>
                <a:spLocks noChangeArrowheads="1"/>
              </p:cNvSpPr>
              <p:nvPr/>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0" name="Rectangle 1158"/>
              <p:cNvSpPr>
                <a:spLocks noChangeArrowheads="1"/>
              </p:cNvSpPr>
              <p:nvPr/>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1" name="Rectangle 1159"/>
              <p:cNvSpPr>
                <a:spLocks noChangeArrowheads="1"/>
              </p:cNvSpPr>
              <p:nvPr/>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2" name="Rectangle 1160"/>
              <p:cNvSpPr>
                <a:spLocks noChangeArrowheads="1"/>
              </p:cNvSpPr>
              <p:nvPr/>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3" name="Rectangle 1161"/>
              <p:cNvSpPr>
                <a:spLocks noChangeArrowheads="1"/>
              </p:cNvSpPr>
              <p:nvPr/>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4" name="Freeform 1162"/>
              <p:cNvSpPr>
                <a:spLocks/>
              </p:cNvSpPr>
              <p:nvPr/>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5" name="Freeform 1163"/>
              <p:cNvSpPr>
                <a:spLocks/>
              </p:cNvSpPr>
              <p:nvPr/>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6" name="Freeform 1164"/>
              <p:cNvSpPr>
                <a:spLocks/>
              </p:cNvSpPr>
              <p:nvPr/>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7" name="Freeform 1165"/>
              <p:cNvSpPr>
                <a:spLocks/>
              </p:cNvSpPr>
              <p:nvPr/>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8" name="Freeform 1166"/>
              <p:cNvSpPr>
                <a:spLocks/>
              </p:cNvSpPr>
              <p:nvPr/>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59" name="Freeform 1167"/>
              <p:cNvSpPr>
                <a:spLocks/>
              </p:cNvSpPr>
              <p:nvPr/>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0" name="Freeform 1168"/>
              <p:cNvSpPr>
                <a:spLocks/>
              </p:cNvSpPr>
              <p:nvPr/>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1" name="Freeform 1169"/>
              <p:cNvSpPr>
                <a:spLocks/>
              </p:cNvSpPr>
              <p:nvPr/>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2" name="Freeform 1170"/>
              <p:cNvSpPr>
                <a:spLocks/>
              </p:cNvSpPr>
              <p:nvPr/>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3" name="Rectangle 1171"/>
              <p:cNvSpPr>
                <a:spLocks noChangeArrowheads="1"/>
              </p:cNvSpPr>
              <p:nvPr/>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4" name="Rectangle 1172"/>
              <p:cNvSpPr>
                <a:spLocks noChangeArrowheads="1"/>
              </p:cNvSpPr>
              <p:nvPr/>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5" name="Freeform 1173"/>
              <p:cNvSpPr>
                <a:spLocks/>
              </p:cNvSpPr>
              <p:nvPr/>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1166" name="Freeform 1174"/>
              <p:cNvSpPr>
                <a:spLocks/>
              </p:cNvSpPr>
              <p:nvPr/>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sp>
            <p:nvSpPr>
              <p:cNvPr id="26775" name="Freeform 1175"/>
              <p:cNvSpPr>
                <a:spLocks/>
              </p:cNvSpPr>
              <p:nvPr/>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p:spPr>
            <p:txBody>
              <a:bodyPr/>
              <a:lstStyle/>
              <a:p>
                <a:pPr eaLnBrk="0" fontAlgn="base" hangingPunct="0">
                  <a:spcBef>
                    <a:spcPct val="0"/>
                  </a:spcBef>
                  <a:spcAft>
                    <a:spcPct val="0"/>
                  </a:spcAft>
                  <a:defRPr/>
                </a:pPr>
                <a:endParaRPr lang="en-US" sz="2400">
                  <a:solidFill>
                    <a:srgbClr val="FFFFFF"/>
                  </a:solidFill>
                  <a:latin typeface="Times" charset="0"/>
                  <a:ea typeface="ＭＳ Ｐゴシック" charset="0"/>
                </a:endParaRPr>
              </a:p>
            </p:txBody>
          </p:sp>
          <p:sp>
            <p:nvSpPr>
              <p:cNvPr id="26776" name="Oval 1176"/>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p:spPr>
            <p:txBody>
              <a:bodyPr/>
              <a:lstStyle/>
              <a:p>
                <a:pPr eaLnBrk="0" fontAlgn="base" hangingPunct="0">
                  <a:spcBef>
                    <a:spcPct val="0"/>
                  </a:spcBef>
                  <a:spcAft>
                    <a:spcPct val="0"/>
                  </a:spcAft>
                </a:pPr>
                <a:endParaRPr lang="en-US" sz="2400" smtClean="0">
                  <a:solidFill>
                    <a:srgbClr val="FFFFFF"/>
                  </a:solidFill>
                  <a:latin typeface="Times" charset="0"/>
                  <a:ea typeface="ＭＳ Ｐゴシック" charset="0"/>
                </a:endParaRPr>
              </a:p>
            </p:txBody>
          </p:sp>
        </p:grpSp>
      </p:grpSp>
      <p:sp>
        <p:nvSpPr>
          <p:cNvPr id="26777" name="Rectangle 1177"/>
          <p:cNvSpPr>
            <a:spLocks noGrp="1" noRot="1" noChangeArrowheads="1"/>
          </p:cNvSpPr>
          <p:nvPr>
            <p:ph type="title"/>
          </p:nvPr>
        </p:nvSpPr>
        <p:spPr bwMode="auto">
          <a:xfrm>
            <a:off x="301625" y="228600"/>
            <a:ext cx="854075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778" name="Rectangle 1178"/>
          <p:cNvSpPr>
            <a:spLocks noGrp="1" noChangeArrowheads="1"/>
          </p:cNvSpPr>
          <p:nvPr>
            <p:ph type="dt" sz="half" idx="2"/>
          </p:nvPr>
        </p:nvSpPr>
        <p:spPr bwMode="auto">
          <a:xfrm>
            <a:off x="301625" y="6245225"/>
            <a:ext cx="228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pPr>
            <a:endParaRPr lang="en-US" smtClean="0">
              <a:solidFill>
                <a:srgbClr val="FFFFFF"/>
              </a:solidFill>
              <a:ea typeface="ＭＳ Ｐゴシック" charset="0"/>
            </a:endParaRPr>
          </a:p>
        </p:txBody>
      </p:sp>
      <p:sp>
        <p:nvSpPr>
          <p:cNvPr id="26779" name="Rectangle 117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pPr>
            <a:endParaRPr lang="en-US" smtClean="0">
              <a:solidFill>
                <a:srgbClr val="FFFFFF"/>
              </a:solidFill>
              <a:ea typeface="ＭＳ Ｐゴシック" charset="0"/>
            </a:endParaRPr>
          </a:p>
        </p:txBody>
      </p:sp>
      <p:sp>
        <p:nvSpPr>
          <p:cNvPr id="26780" name="Rectangle 1180"/>
          <p:cNvSpPr>
            <a:spLocks noGrp="1" noChangeArrowheads="1"/>
          </p:cNvSpPr>
          <p:nvPr>
            <p:ph type="sldNum" sz="quarter" idx="4"/>
          </p:nvPr>
        </p:nvSpPr>
        <p:spPr bwMode="auto">
          <a:xfrm>
            <a:off x="6553200" y="6245225"/>
            <a:ext cx="228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fontAlgn="base">
              <a:spcBef>
                <a:spcPct val="0"/>
              </a:spcBef>
              <a:spcAft>
                <a:spcPct val="0"/>
              </a:spcAft>
            </a:pPr>
            <a:fld id="{EA26C5D0-1351-6C49-85C8-32B216C012BD}" type="slidenum">
              <a:rPr lang="en-US" smtClean="0">
                <a:solidFill>
                  <a:srgbClr val="FFFFFF"/>
                </a:solidFill>
                <a:ea typeface="ＭＳ Ｐゴシック" charset="0"/>
              </a:rPr>
              <a:pPr fontAlgn="base">
                <a:spcBef>
                  <a:spcPct val="0"/>
                </a:spcBef>
                <a:spcAft>
                  <a:spcPct val="0"/>
                </a:spcAft>
              </a:pPr>
              <a:t>‹#›</a:t>
            </a:fld>
            <a:endParaRPr lang="en-US" smtClean="0">
              <a:solidFill>
                <a:srgbClr val="FFFFFF"/>
              </a:solidFill>
              <a:ea typeface="ＭＳ Ｐゴシック" charset="0"/>
            </a:endParaRPr>
          </a:p>
        </p:txBody>
      </p:sp>
      <p:sp>
        <p:nvSpPr>
          <p:cNvPr id="26781" name="Rectangle 1181"/>
          <p:cNvSpPr>
            <a:spLocks noGrp="1" noRot="1" noChangeArrowheads="1"/>
          </p:cNvSpPr>
          <p:nvPr>
            <p:ph type="body" idx="1"/>
          </p:nvPr>
        </p:nvSpPr>
        <p:spPr bwMode="auto">
          <a:xfrm>
            <a:off x="301625" y="1600200"/>
            <a:ext cx="8540750" cy="44989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66437857"/>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3"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80000"/>
        <a:buFont typeface="Wingdings 3"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80000"/>
        <a:buFont typeface="Wingdings 3"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3"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Now-DISCUSS</a:t>
            </a:r>
            <a:endParaRPr lang="en-US" dirty="0"/>
          </a:p>
        </p:txBody>
      </p:sp>
      <p:sp>
        <p:nvSpPr>
          <p:cNvPr id="3" name="Content Placeholder 2"/>
          <p:cNvSpPr>
            <a:spLocks noGrp="1"/>
          </p:cNvSpPr>
          <p:nvPr>
            <p:ph idx="1"/>
          </p:nvPr>
        </p:nvSpPr>
        <p:spPr/>
        <p:txBody>
          <a:bodyPr/>
          <a:lstStyle/>
          <a:p>
            <a:r>
              <a:rPr lang="en-US" dirty="0" smtClean="0"/>
              <a:t>From your reading, what motivated American Imperialism in the late 19</a:t>
            </a:r>
            <a:r>
              <a:rPr lang="en-US" baseline="30000" dirty="0" smtClean="0"/>
              <a:t>th</a:t>
            </a:r>
            <a:r>
              <a:rPr lang="en-US" dirty="0" smtClean="0"/>
              <a:t>/early 20</a:t>
            </a:r>
            <a:r>
              <a:rPr lang="en-US" baseline="30000" dirty="0" smtClean="0"/>
              <a:t>th</a:t>
            </a:r>
            <a:r>
              <a:rPr lang="en-US" dirty="0" smtClean="0"/>
              <a:t> centuries?</a:t>
            </a:r>
          </a:p>
          <a:p>
            <a:r>
              <a:rPr lang="en-US" dirty="0" smtClean="0"/>
              <a:t>How did the large-scale industrialization of America</a:t>
            </a:r>
            <a:r>
              <a:rPr lang="en-US" i="1" dirty="0" smtClean="0"/>
              <a:t> cause </a:t>
            </a:r>
            <a:r>
              <a:rPr lang="en-US" dirty="0" smtClean="0"/>
              <a:t>American Imperialism?</a:t>
            </a:r>
            <a:endParaRPr lang="en-US" dirty="0"/>
          </a:p>
        </p:txBody>
      </p:sp>
    </p:spTree>
    <p:extLst>
      <p:ext uri="{BB962C8B-B14F-4D97-AF65-F5344CB8AC3E}">
        <p14:creationId xmlns:p14="http://schemas.microsoft.com/office/powerpoint/2010/main" val="16152170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for Imperialism: </a:t>
            </a:r>
            <a:br>
              <a:rPr lang="en-US" dirty="0" smtClean="0"/>
            </a:br>
            <a:r>
              <a:rPr lang="en-US" dirty="0" smtClean="0"/>
              <a:t>Military Expansion</a:t>
            </a:r>
            <a:endParaRPr lang="en-US" dirty="0"/>
          </a:p>
        </p:txBody>
      </p:sp>
      <p:sp>
        <p:nvSpPr>
          <p:cNvPr id="3" name="Content Placeholder 2"/>
          <p:cNvSpPr>
            <a:spLocks noGrp="1"/>
          </p:cNvSpPr>
          <p:nvPr>
            <p:ph idx="1"/>
          </p:nvPr>
        </p:nvSpPr>
        <p:spPr>
          <a:xfrm>
            <a:off x="457200" y="1600200"/>
            <a:ext cx="7467600" cy="5068487"/>
          </a:xfrm>
        </p:spPr>
        <p:txBody>
          <a:bodyPr>
            <a:normAutofit/>
          </a:bodyPr>
          <a:lstStyle/>
          <a:p>
            <a:r>
              <a:rPr lang="en-US" i="1" dirty="0" smtClean="0"/>
              <a:t>The Influence of Sea Power Upon History</a:t>
            </a:r>
            <a:r>
              <a:rPr lang="en-US" dirty="0" smtClean="0"/>
              <a:t> (1890). </a:t>
            </a:r>
          </a:p>
          <a:p>
            <a:pPr lvl="1"/>
            <a:r>
              <a:rPr lang="en-US" dirty="0" smtClean="0"/>
              <a:t>Argued that a strong Navy was crucial to a country’s ambitions of securing foreign markets and becoming a world power. </a:t>
            </a:r>
          </a:p>
          <a:p>
            <a:pPr lvl="1"/>
            <a:r>
              <a:rPr lang="en-US" dirty="0" smtClean="0"/>
              <a:t>Using arguments in Mahan’s book, US naval strategists persuaded Congress to finance the construction of modern steel ships and encouraged the acquisition of overseas islands (Samoa) for fueling stations.</a:t>
            </a:r>
          </a:p>
          <a:p>
            <a:r>
              <a:rPr lang="en-US" dirty="0" smtClean="0"/>
              <a:t>By 1900, the US had the 3</a:t>
            </a:r>
            <a:r>
              <a:rPr lang="en-US" baseline="30000" dirty="0" smtClean="0"/>
              <a:t>rd</a:t>
            </a:r>
            <a:r>
              <a:rPr lang="en-US" dirty="0" smtClean="0"/>
              <a:t> largest navy in the world</a:t>
            </a:r>
            <a:endParaRPr lang="en-US" dirty="0"/>
          </a:p>
        </p:txBody>
      </p:sp>
    </p:spTree>
    <p:extLst>
      <p:ext uri="{BB962C8B-B14F-4D97-AF65-F5344CB8AC3E}">
        <p14:creationId xmlns:p14="http://schemas.microsoft.com/office/powerpoint/2010/main" val="13423852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Cuban Revolt: America to the Rescue?</a:t>
            </a:r>
            <a:endParaRPr lang="en-US" dirty="0"/>
          </a:p>
        </p:txBody>
      </p:sp>
      <p:sp>
        <p:nvSpPr>
          <p:cNvPr id="3" name="Content Placeholder 2"/>
          <p:cNvSpPr>
            <a:spLocks noGrp="1"/>
          </p:cNvSpPr>
          <p:nvPr>
            <p:ph idx="1"/>
          </p:nvPr>
        </p:nvSpPr>
        <p:spPr/>
        <p:txBody>
          <a:bodyPr>
            <a:normAutofit/>
          </a:bodyPr>
          <a:lstStyle/>
          <a:p>
            <a:r>
              <a:rPr lang="en-US" sz="2500" b="1" dirty="0" smtClean="0"/>
              <a:t>Cuba vs. Spain: </a:t>
            </a:r>
            <a:r>
              <a:rPr lang="en-US" sz="2000" dirty="0" smtClean="0"/>
              <a:t>Cubans revolt against Spanish rule. Spain responds harshly. Cubans placed in concentration camps. </a:t>
            </a:r>
          </a:p>
          <a:p>
            <a:r>
              <a:rPr lang="en-US" sz="2500" b="1" dirty="0" smtClean="0"/>
              <a:t>America Backs Cuba: </a:t>
            </a:r>
            <a:r>
              <a:rPr lang="en-US" sz="2000" b="1" u="sng" dirty="0" smtClean="0"/>
              <a:t>Sentimental</a:t>
            </a:r>
            <a:r>
              <a:rPr lang="en-US" sz="2500" b="1" u="sng" dirty="0"/>
              <a:t>-</a:t>
            </a:r>
            <a:r>
              <a:rPr lang="en-US" sz="2000" dirty="0" smtClean="0"/>
              <a:t>Cuba is the underdog. </a:t>
            </a:r>
            <a:r>
              <a:rPr lang="en-US" sz="2000" b="1" u="sng" dirty="0" smtClean="0"/>
              <a:t>Economic</a:t>
            </a:r>
            <a:r>
              <a:rPr lang="en-US" sz="2500" b="1" u="sng" dirty="0" smtClean="0"/>
              <a:t>-</a:t>
            </a:r>
            <a:r>
              <a:rPr lang="en-US" sz="2500" dirty="0" smtClean="0"/>
              <a:t> </a:t>
            </a:r>
            <a:r>
              <a:rPr lang="en-US" sz="2000" dirty="0" smtClean="0"/>
              <a:t>American business trade over $100 mil/year. </a:t>
            </a:r>
            <a:r>
              <a:rPr lang="en-US" sz="2000" b="1" u="sng" dirty="0" smtClean="0"/>
              <a:t>Political</a:t>
            </a:r>
            <a:r>
              <a:rPr lang="en-US" sz="2500" b="1" u="sng" dirty="0"/>
              <a:t>-</a:t>
            </a:r>
            <a:r>
              <a:rPr lang="en-US" sz="2500" b="1" dirty="0" smtClean="0"/>
              <a:t> </a:t>
            </a:r>
            <a:r>
              <a:rPr lang="en-US" sz="2000" dirty="0" smtClean="0"/>
              <a:t>Spain is a dying empire in America’s sphere of influence. Whoever controls Cuba controls Western trade and a potential Panama Canal.</a:t>
            </a:r>
          </a:p>
          <a:p>
            <a:r>
              <a:rPr lang="en-US" sz="2500" b="1" dirty="0" smtClean="0"/>
              <a:t>Yellow Journalism: </a:t>
            </a:r>
            <a:r>
              <a:rPr lang="en-US" sz="2000" dirty="0" smtClean="0"/>
              <a:t>Hearst vs. Pulitzer. 2 main newspapers in NYC. Each report on the atrocities in Cuba. Sensationalized news equals more readers. </a:t>
            </a:r>
            <a:endParaRPr lang="en-US" sz="2000" dirty="0"/>
          </a:p>
        </p:txBody>
      </p:sp>
    </p:spTree>
    <p:extLst>
      <p:ext uri="{BB962C8B-B14F-4D97-AF65-F5344CB8AC3E}">
        <p14:creationId xmlns:p14="http://schemas.microsoft.com/office/powerpoint/2010/main" val="21677442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555" b="6010"/>
          <a:stretch/>
        </p:blipFill>
        <p:spPr>
          <a:xfrm>
            <a:off x="1396273" y="-232061"/>
            <a:ext cx="6528527" cy="7090061"/>
          </a:xfrm>
        </p:spPr>
      </p:pic>
    </p:spTree>
    <p:extLst>
      <p:ext uri="{BB962C8B-B14F-4D97-AF65-F5344CB8AC3E}">
        <p14:creationId xmlns:p14="http://schemas.microsoft.com/office/powerpoint/2010/main" val="31349225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Teller Amendment</a:t>
            </a:r>
            <a:endParaRPr lang="en-US" dirty="0"/>
          </a:p>
        </p:txBody>
      </p:sp>
      <p:sp>
        <p:nvSpPr>
          <p:cNvPr id="3" name="Content Placeholder 2"/>
          <p:cNvSpPr>
            <a:spLocks noGrp="1"/>
          </p:cNvSpPr>
          <p:nvPr>
            <p:ph idx="1"/>
          </p:nvPr>
        </p:nvSpPr>
        <p:spPr/>
        <p:txBody>
          <a:bodyPr>
            <a:normAutofit/>
          </a:bodyPr>
          <a:lstStyle/>
          <a:p>
            <a:r>
              <a:rPr lang="en-US" dirty="0" smtClean="0"/>
              <a:t>After the sinking of the USS Maine, public outrage pushed President McKinley to ask Congress to declare war.</a:t>
            </a:r>
          </a:p>
          <a:p>
            <a:r>
              <a:rPr lang="en-US" dirty="0" smtClean="0"/>
              <a:t>Congress agreed, with part of the resolution, the Teller Amendment, stating that the US had no intention of taking political control of Cuba and once peace was restored, the Cuban people would control their own government.</a:t>
            </a:r>
            <a:endParaRPr lang="en-US" dirty="0"/>
          </a:p>
        </p:txBody>
      </p:sp>
    </p:spTree>
    <p:extLst>
      <p:ext uri="{BB962C8B-B14F-4D97-AF65-F5344CB8AC3E}">
        <p14:creationId xmlns:p14="http://schemas.microsoft.com/office/powerpoint/2010/main" val="7563020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1000" y="152400"/>
            <a:ext cx="8382000" cy="762000"/>
          </a:xfrm>
          <a:prstGeom prst="rect">
            <a:avLst/>
          </a:prstGeom>
          <a:noFill/>
          <a:ln w="9525">
            <a:noFill/>
            <a:miter lim="800000"/>
            <a:headEnd/>
            <a:tailEnd/>
          </a:ln>
          <a:effectLst>
            <a:outerShdw dist="35921" dir="2700000" algn="ctr" rotWithShape="0">
              <a:srgbClr val="E40000"/>
            </a:outerShdw>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smtClean="0">
                <a:solidFill>
                  <a:srgbClr val="000099"/>
                </a:solidFill>
                <a:effectLst>
                  <a:outerShdw blurRad="38100" dist="38100" dir="2700000" algn="tl">
                    <a:srgbClr val="DDDDDD"/>
                  </a:outerShdw>
                </a:effectLst>
                <a:latin typeface="Rockwell" charset="0"/>
                <a:cs typeface="+mn-cs"/>
              </a:rPr>
              <a:t>Theodore Roosevelt</a:t>
            </a:r>
          </a:p>
        </p:txBody>
      </p:sp>
      <p:sp>
        <p:nvSpPr>
          <p:cNvPr id="146436" name="Rectangle 4"/>
          <p:cNvSpPr>
            <a:spLocks noChangeArrowheads="1"/>
          </p:cNvSpPr>
          <p:nvPr/>
        </p:nvSpPr>
        <p:spPr bwMode="auto">
          <a:xfrm>
            <a:off x="457200" y="1303338"/>
            <a:ext cx="3886200" cy="3554820"/>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Font typeface="Wingdings" charset="0"/>
              <a:buBlip>
                <a:blip r:embed="rId2"/>
              </a:buBlip>
              <a:defRPr/>
            </a:pPr>
            <a:r>
              <a:rPr lang="en-US" b="1" dirty="0">
                <a:solidFill>
                  <a:srgbClr val="000000"/>
                </a:solidFill>
                <a:effectLst>
                  <a:outerShdw blurRad="38100" dist="38100" dir="2700000" algn="tl">
                    <a:srgbClr val="DDDDDD"/>
                  </a:outerShdw>
                </a:effectLst>
                <a:latin typeface="Comic Sans MS" charset="0"/>
                <a:cs typeface="+mn-cs"/>
              </a:rPr>
              <a:t>Assistant Secretary of the Navy in the McKinley administration.</a:t>
            </a:r>
          </a:p>
          <a:p>
            <a:pPr marL="398463" indent="-398463">
              <a:spcBef>
                <a:spcPct val="50000"/>
              </a:spcBef>
              <a:buClr>
                <a:srgbClr val="E40000"/>
              </a:buClr>
              <a:buSzPct val="110000"/>
              <a:buFont typeface="Wingdings" charset="0"/>
              <a:buBlip>
                <a:blip r:embed="rId2"/>
              </a:buBlip>
              <a:defRPr/>
            </a:pPr>
            <a:r>
              <a:rPr lang="en-US" b="1" dirty="0">
                <a:solidFill>
                  <a:srgbClr val="000000"/>
                </a:solidFill>
                <a:effectLst>
                  <a:outerShdw blurRad="38100" dist="38100" dir="2700000" algn="tl">
                    <a:srgbClr val="DDDDDD"/>
                  </a:outerShdw>
                </a:effectLst>
                <a:latin typeface="Comic Sans MS" charset="0"/>
                <a:cs typeface="+mn-cs"/>
              </a:rPr>
              <a:t>Imperialist and American nationalist.</a:t>
            </a:r>
          </a:p>
          <a:p>
            <a:pPr marL="398463" indent="-398463">
              <a:spcBef>
                <a:spcPct val="50000"/>
              </a:spcBef>
              <a:buClr>
                <a:srgbClr val="E40000"/>
              </a:buClr>
              <a:buSzPct val="110000"/>
              <a:buFont typeface="Wingdings" charset="0"/>
              <a:buBlip>
                <a:blip r:embed="rId2"/>
              </a:buBlip>
              <a:defRPr/>
            </a:pPr>
            <a:r>
              <a:rPr lang="en-US" b="1" dirty="0">
                <a:solidFill>
                  <a:srgbClr val="000000"/>
                </a:solidFill>
                <a:effectLst>
                  <a:outerShdw blurRad="38100" dist="38100" dir="2700000" algn="tl">
                    <a:srgbClr val="DDDDDD"/>
                  </a:outerShdw>
                </a:effectLst>
                <a:latin typeface="Comic Sans MS" charset="0"/>
                <a:cs typeface="+mn-cs"/>
              </a:rPr>
              <a:t>Criticized President</a:t>
            </a:r>
            <a:br>
              <a:rPr lang="en-US" b="1" dirty="0">
                <a:solidFill>
                  <a:srgbClr val="000000"/>
                </a:solidFill>
                <a:effectLst>
                  <a:outerShdw blurRad="38100" dist="38100" dir="2700000" algn="tl">
                    <a:srgbClr val="DDDDDD"/>
                  </a:outerShdw>
                </a:effectLst>
                <a:latin typeface="Comic Sans MS" charset="0"/>
                <a:cs typeface="+mn-cs"/>
              </a:rPr>
            </a:br>
            <a:r>
              <a:rPr lang="en-US" b="1" dirty="0">
                <a:solidFill>
                  <a:srgbClr val="000000"/>
                </a:solidFill>
                <a:effectLst>
                  <a:outerShdw blurRad="38100" dist="38100" dir="2700000" algn="tl">
                    <a:srgbClr val="DDDDDD"/>
                  </a:outerShdw>
                </a:effectLst>
                <a:latin typeface="Comic Sans MS" charset="0"/>
                <a:cs typeface="+mn-cs"/>
              </a:rPr>
              <a:t>McKinley as </a:t>
            </a:r>
            <a:r>
              <a:rPr lang="en-US" b="1" i="1" dirty="0">
                <a:solidFill>
                  <a:srgbClr val="000000"/>
                </a:solidFill>
                <a:effectLst>
                  <a:outerShdw blurRad="38100" dist="38100" dir="2700000" algn="tl">
                    <a:srgbClr val="DDDDDD"/>
                  </a:outerShdw>
                </a:effectLst>
                <a:latin typeface="Comic Sans MS" charset="0"/>
                <a:cs typeface="+mn-cs"/>
              </a:rPr>
              <a:t>having the backbone of a chocolate éclair!</a:t>
            </a:r>
          </a:p>
          <a:p>
            <a:pPr marL="398463" indent="-398463">
              <a:spcBef>
                <a:spcPct val="50000"/>
              </a:spcBef>
              <a:buClr>
                <a:srgbClr val="E40000"/>
              </a:buClr>
              <a:buSzPct val="110000"/>
              <a:buFont typeface="Wingdings" charset="0"/>
              <a:buBlip>
                <a:blip r:embed="rId2"/>
              </a:buBlip>
              <a:defRPr/>
            </a:pPr>
            <a:r>
              <a:rPr lang="en-US" b="1" dirty="0">
                <a:solidFill>
                  <a:srgbClr val="000000"/>
                </a:solidFill>
                <a:effectLst>
                  <a:outerShdw blurRad="38100" dist="38100" dir="2700000" algn="tl">
                    <a:srgbClr val="DDDDDD"/>
                  </a:outerShdw>
                </a:effectLst>
                <a:latin typeface="Comic Sans MS" charset="0"/>
                <a:cs typeface="+mn-cs"/>
              </a:rPr>
              <a:t>Resigns his position to fight in Cuba.</a:t>
            </a:r>
          </a:p>
        </p:txBody>
      </p:sp>
      <p:pic>
        <p:nvPicPr>
          <p:cNvPr id="36867" name="Picture 5" descr="Teddy as Naval Undersecretar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648200" y="1219200"/>
            <a:ext cx="4041775" cy="52578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88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64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64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64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p:cNvSpPr>
          <p:nvPr>
            <p:ph type="title"/>
          </p:nvPr>
        </p:nvSpPr>
        <p:spPr>
          <a:xfrm>
            <a:off x="304800" y="0"/>
            <a:ext cx="8540750" cy="838200"/>
          </a:xfrm>
          <a:noFill/>
          <a:extLst>
            <a:ext uri="{909E8E84-426E-40dd-AFC4-6F175D3DCCD1}">
              <a14:hiddenFill xmlns:a14="http://schemas.microsoft.com/office/drawing/2010/main">
                <a:solidFill>
                  <a:srgbClr val="FFFFFF"/>
                </a:solidFill>
              </a14:hiddenFill>
            </a:ext>
          </a:extLst>
        </p:spPr>
        <p:txBody>
          <a:bodyPr/>
          <a:lstStyle/>
          <a:p>
            <a:r>
              <a:rPr lang="en-US">
                <a:effectLst/>
                <a:latin typeface="Arial" charset="0"/>
              </a:rPr>
              <a:t>Spanish-American War (1898)</a:t>
            </a:r>
          </a:p>
        </p:txBody>
      </p:sp>
      <p:sp>
        <p:nvSpPr>
          <p:cNvPr id="25602" name="Rectangle 3"/>
          <p:cNvSpPr>
            <a:spLocks noGrp="1" noRot="1" noChangeArrowheads="1"/>
          </p:cNvSpPr>
          <p:nvPr>
            <p:ph type="body" sz="half" idx="1"/>
          </p:nvPr>
        </p:nvSpPr>
        <p:spPr>
          <a:xfrm>
            <a:off x="0" y="838200"/>
            <a:ext cx="3505200" cy="6019800"/>
          </a:xfrm>
          <a:noFill/>
          <a:extLst>
            <a:ext uri="{909E8E84-426E-40dd-AFC4-6F175D3DCCD1}">
              <a14:hiddenFill xmlns:a14="http://schemas.microsoft.com/office/drawing/2010/main">
                <a:solidFill>
                  <a:srgbClr val="FFFFFF"/>
                </a:solidFill>
              </a14:hiddenFill>
            </a:ext>
          </a:extLst>
        </p:spPr>
        <p:txBody>
          <a:bodyPr/>
          <a:lstStyle/>
          <a:p>
            <a:pPr>
              <a:lnSpc>
                <a:spcPct val="90000"/>
              </a:lnSpc>
            </a:pPr>
            <a:r>
              <a:rPr lang="en-US" sz="2400" dirty="0">
                <a:effectLst/>
                <a:latin typeface="Arial" charset="0"/>
              </a:rPr>
              <a:t>“A splendid little war.”</a:t>
            </a:r>
          </a:p>
          <a:p>
            <a:pPr>
              <a:lnSpc>
                <a:spcPct val="90000"/>
              </a:lnSpc>
            </a:pPr>
            <a:r>
              <a:rPr lang="en-US" sz="2400" dirty="0">
                <a:effectLst/>
                <a:latin typeface="Arial" charset="0"/>
              </a:rPr>
              <a:t>Treaty of </a:t>
            </a:r>
            <a:r>
              <a:rPr lang="en-US" sz="2400" dirty="0" smtClean="0">
                <a:effectLst/>
                <a:latin typeface="Arial" charset="0"/>
              </a:rPr>
              <a:t>Paris, 1898</a:t>
            </a:r>
            <a:endParaRPr lang="en-US" sz="2400" dirty="0">
              <a:effectLst/>
              <a:latin typeface="Arial" charset="0"/>
            </a:endParaRPr>
          </a:p>
          <a:p>
            <a:pPr lvl="1">
              <a:lnSpc>
                <a:spcPct val="90000"/>
              </a:lnSpc>
            </a:pPr>
            <a:r>
              <a:rPr lang="en-US" sz="2000" b="1" dirty="0">
                <a:effectLst/>
                <a:latin typeface="Arial" charset="0"/>
              </a:rPr>
              <a:t>American Acquisitions</a:t>
            </a:r>
          </a:p>
          <a:p>
            <a:pPr lvl="2">
              <a:lnSpc>
                <a:spcPct val="90000"/>
              </a:lnSpc>
            </a:pPr>
            <a:r>
              <a:rPr lang="en-US" sz="1800" b="1" dirty="0">
                <a:effectLst/>
                <a:latin typeface="Arial" charset="0"/>
              </a:rPr>
              <a:t>Puerto Rico</a:t>
            </a:r>
          </a:p>
          <a:p>
            <a:pPr lvl="2">
              <a:lnSpc>
                <a:spcPct val="90000"/>
              </a:lnSpc>
            </a:pPr>
            <a:r>
              <a:rPr lang="en-US" sz="1800" b="1" dirty="0">
                <a:effectLst/>
                <a:latin typeface="Arial" charset="0"/>
              </a:rPr>
              <a:t>Guam</a:t>
            </a:r>
          </a:p>
          <a:p>
            <a:pPr lvl="2">
              <a:lnSpc>
                <a:spcPct val="90000"/>
              </a:lnSpc>
            </a:pPr>
            <a:r>
              <a:rPr lang="en-US" sz="1800" b="1" dirty="0">
                <a:effectLst/>
                <a:latin typeface="Arial" charset="0"/>
              </a:rPr>
              <a:t>Philippines</a:t>
            </a:r>
            <a:endParaRPr lang="en-US" sz="1800" dirty="0">
              <a:effectLst/>
              <a:latin typeface="Arial" charset="0"/>
            </a:endParaRPr>
          </a:p>
          <a:p>
            <a:pPr>
              <a:lnSpc>
                <a:spcPct val="90000"/>
              </a:lnSpc>
            </a:pPr>
            <a:r>
              <a:rPr lang="en-US" sz="2400" dirty="0">
                <a:effectLst/>
                <a:latin typeface="Arial" charset="0"/>
              </a:rPr>
              <a:t>Cuba</a:t>
            </a:r>
          </a:p>
          <a:p>
            <a:pPr lvl="1">
              <a:lnSpc>
                <a:spcPct val="90000"/>
              </a:lnSpc>
            </a:pPr>
            <a:r>
              <a:rPr lang="en-US" sz="2000" dirty="0">
                <a:effectLst/>
                <a:latin typeface="Arial" charset="0"/>
              </a:rPr>
              <a:t>American military occupation (1898-1902)</a:t>
            </a:r>
          </a:p>
          <a:p>
            <a:pPr lvl="1">
              <a:lnSpc>
                <a:spcPct val="90000"/>
              </a:lnSpc>
            </a:pPr>
            <a:r>
              <a:rPr lang="en-US" sz="2000" b="1" dirty="0">
                <a:effectLst/>
                <a:latin typeface="Arial" charset="0"/>
              </a:rPr>
              <a:t>Platt Amendment (1901)</a:t>
            </a:r>
          </a:p>
          <a:p>
            <a:pPr lvl="2">
              <a:lnSpc>
                <a:spcPct val="90000"/>
              </a:lnSpc>
            </a:pPr>
            <a:r>
              <a:rPr lang="en-US" sz="1800" dirty="0">
                <a:effectLst/>
                <a:latin typeface="Arial" charset="0"/>
              </a:rPr>
              <a:t>Treaties required American </a:t>
            </a:r>
            <a:r>
              <a:rPr lang="en-US" sz="1800" dirty="0" smtClean="0">
                <a:effectLst/>
                <a:latin typeface="Arial" charset="0"/>
              </a:rPr>
              <a:t>approval</a:t>
            </a:r>
          </a:p>
          <a:p>
            <a:pPr lvl="2">
              <a:lnSpc>
                <a:spcPct val="90000"/>
              </a:lnSpc>
            </a:pPr>
            <a:r>
              <a:rPr lang="en-US" dirty="0" smtClean="0">
                <a:latin typeface="Arial" charset="0"/>
              </a:rPr>
              <a:t>US will protect (control) Cuba</a:t>
            </a:r>
            <a:endParaRPr lang="en-US" sz="1800" dirty="0">
              <a:effectLst/>
              <a:latin typeface="Arial" charset="0"/>
            </a:endParaRPr>
          </a:p>
          <a:p>
            <a:pPr lvl="2">
              <a:lnSpc>
                <a:spcPct val="90000"/>
              </a:lnSpc>
            </a:pPr>
            <a:r>
              <a:rPr lang="en-US" sz="1800" dirty="0">
                <a:effectLst/>
                <a:latin typeface="Arial" charset="0"/>
              </a:rPr>
              <a:t>Guantanamo Bay</a:t>
            </a:r>
          </a:p>
        </p:txBody>
      </p:sp>
      <p:pic>
        <p:nvPicPr>
          <p:cNvPr id="25603"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25838" y="914400"/>
            <a:ext cx="5618162" cy="4176713"/>
          </a:xfrm>
        </p:spPr>
      </p:pic>
    </p:spTree>
    <p:extLst>
      <p:ext uri="{BB962C8B-B14F-4D97-AF65-F5344CB8AC3E}">
        <p14:creationId xmlns:p14="http://schemas.microsoft.com/office/powerpoint/2010/main" val="18859607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AmericanEmpir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28600"/>
            <a:ext cx="9144000" cy="6310313"/>
          </a:xfrm>
        </p:spPr>
      </p:pic>
    </p:spTree>
    <p:extLst>
      <p:ext uri="{BB962C8B-B14F-4D97-AF65-F5344CB8AC3E}">
        <p14:creationId xmlns:p14="http://schemas.microsoft.com/office/powerpoint/2010/main" val="23439219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04800" y="0"/>
            <a:ext cx="8540750" cy="685800"/>
          </a:xfrm>
        </p:spPr>
        <p:txBody>
          <a:bodyPr/>
          <a:lstStyle/>
          <a:p>
            <a:pPr eaLnBrk="1" hangingPunct="1"/>
            <a:r>
              <a:rPr lang="en-US">
                <a:latin typeface="Arial" charset="0"/>
              </a:rPr>
              <a:t>Imperialists and Anti-Imperialists</a:t>
            </a:r>
          </a:p>
        </p:txBody>
      </p:sp>
      <p:sp>
        <p:nvSpPr>
          <p:cNvPr id="8195" name="Rectangle 3"/>
          <p:cNvSpPr>
            <a:spLocks noGrp="1" noRot="1" noChangeArrowheads="1"/>
          </p:cNvSpPr>
          <p:nvPr>
            <p:ph type="body" sz="half" idx="1"/>
          </p:nvPr>
        </p:nvSpPr>
        <p:spPr>
          <a:xfrm>
            <a:off x="0" y="990600"/>
            <a:ext cx="4572000" cy="5867400"/>
          </a:xfrm>
        </p:spPr>
        <p:txBody>
          <a:bodyPr>
            <a:normAutofit fontScale="92500" lnSpcReduction="10000"/>
          </a:bodyPr>
          <a:lstStyle/>
          <a:p>
            <a:pPr eaLnBrk="1" hangingPunct="1">
              <a:lnSpc>
                <a:spcPct val="80000"/>
              </a:lnSpc>
            </a:pPr>
            <a:r>
              <a:rPr lang="en-US" sz="1800" dirty="0">
                <a:latin typeface="Arial" charset="0"/>
              </a:rPr>
              <a:t>Proponents</a:t>
            </a:r>
          </a:p>
          <a:p>
            <a:pPr lvl="1" eaLnBrk="1" hangingPunct="1">
              <a:lnSpc>
                <a:spcPct val="80000"/>
              </a:lnSpc>
            </a:pPr>
            <a:r>
              <a:rPr lang="en-US" sz="1600" dirty="0">
                <a:latin typeface="Arial" charset="0"/>
              </a:rPr>
              <a:t>Most from </a:t>
            </a:r>
            <a:r>
              <a:rPr lang="en-US" sz="1600" dirty="0" smtClean="0">
                <a:latin typeface="Arial" charset="0"/>
              </a:rPr>
              <a:t>Republican Party</a:t>
            </a:r>
            <a:endParaRPr lang="en-US" sz="1600" dirty="0">
              <a:latin typeface="Arial" charset="0"/>
            </a:endParaRPr>
          </a:p>
          <a:p>
            <a:pPr lvl="2">
              <a:lnSpc>
                <a:spcPct val="80000"/>
              </a:lnSpc>
            </a:pPr>
            <a:r>
              <a:rPr lang="en-US" sz="1600" dirty="0">
                <a:latin typeface="Arial" charset="0"/>
              </a:rPr>
              <a:t>Theodore Roosevelt (R)</a:t>
            </a:r>
          </a:p>
          <a:p>
            <a:pPr lvl="2">
              <a:lnSpc>
                <a:spcPct val="80000"/>
              </a:lnSpc>
            </a:pPr>
            <a:r>
              <a:rPr lang="en-US" sz="1600" dirty="0">
                <a:latin typeface="Arial" charset="0"/>
              </a:rPr>
              <a:t>John Hay (R)</a:t>
            </a:r>
          </a:p>
          <a:p>
            <a:pPr lvl="2">
              <a:lnSpc>
                <a:spcPct val="80000"/>
              </a:lnSpc>
            </a:pPr>
            <a:r>
              <a:rPr lang="en-US" sz="1600" dirty="0">
                <a:latin typeface="Arial" charset="0"/>
              </a:rPr>
              <a:t>James G. Blaine (R)</a:t>
            </a:r>
          </a:p>
          <a:p>
            <a:pPr eaLnBrk="1" hangingPunct="1">
              <a:lnSpc>
                <a:spcPct val="80000"/>
              </a:lnSpc>
            </a:pPr>
            <a:r>
              <a:rPr lang="en-US" sz="1800" dirty="0">
                <a:latin typeface="Arial" charset="0"/>
              </a:rPr>
              <a:t>Reasons</a:t>
            </a:r>
          </a:p>
          <a:p>
            <a:pPr lvl="1" eaLnBrk="1" hangingPunct="1">
              <a:lnSpc>
                <a:spcPct val="80000"/>
              </a:lnSpc>
            </a:pPr>
            <a:r>
              <a:rPr lang="en-US" sz="1600" dirty="0">
                <a:latin typeface="Arial" charset="0"/>
              </a:rPr>
              <a:t>Economic expansion </a:t>
            </a:r>
          </a:p>
          <a:p>
            <a:pPr lvl="1" eaLnBrk="1" hangingPunct="1">
              <a:lnSpc>
                <a:spcPct val="80000"/>
              </a:lnSpc>
            </a:pPr>
            <a:r>
              <a:rPr lang="en-US" sz="1600" dirty="0">
                <a:latin typeface="Arial" charset="0"/>
              </a:rPr>
              <a:t>Political security</a:t>
            </a:r>
          </a:p>
          <a:p>
            <a:pPr lvl="1" eaLnBrk="1" hangingPunct="1">
              <a:lnSpc>
                <a:spcPct val="80000"/>
              </a:lnSpc>
            </a:pPr>
            <a:r>
              <a:rPr lang="en-US" sz="1600" dirty="0">
                <a:latin typeface="Arial" charset="0"/>
              </a:rPr>
              <a:t>International prestige</a:t>
            </a:r>
          </a:p>
          <a:p>
            <a:pPr lvl="1" eaLnBrk="1" hangingPunct="1">
              <a:lnSpc>
                <a:spcPct val="80000"/>
              </a:lnSpc>
            </a:pPr>
            <a:r>
              <a:rPr lang="en-US" sz="1600" dirty="0">
                <a:latin typeface="Arial" charset="0"/>
              </a:rPr>
              <a:t>Humanitarian </a:t>
            </a:r>
            <a:r>
              <a:rPr lang="en-US" sz="1600" dirty="0" smtClean="0">
                <a:latin typeface="Arial" charset="0"/>
              </a:rPr>
              <a:t>‘efforts’</a:t>
            </a:r>
            <a:endParaRPr lang="en-US" sz="1600" dirty="0">
              <a:latin typeface="Arial" charset="0"/>
            </a:endParaRPr>
          </a:p>
          <a:p>
            <a:pPr eaLnBrk="1" hangingPunct="1">
              <a:lnSpc>
                <a:spcPct val="80000"/>
              </a:lnSpc>
            </a:pPr>
            <a:r>
              <a:rPr lang="en-US" sz="1800" b="1" dirty="0">
                <a:latin typeface="Arial" charset="0"/>
              </a:rPr>
              <a:t>Capt. Alfred Thayer Mahan</a:t>
            </a:r>
          </a:p>
          <a:p>
            <a:pPr lvl="1" eaLnBrk="1" hangingPunct="1">
              <a:lnSpc>
                <a:spcPct val="80000"/>
              </a:lnSpc>
            </a:pPr>
            <a:r>
              <a:rPr lang="en-US" sz="1600" b="1" i="1" dirty="0">
                <a:latin typeface="Arial" charset="0"/>
              </a:rPr>
              <a:t>The Influence of Sea Power upon History</a:t>
            </a:r>
            <a:r>
              <a:rPr lang="en-US" sz="1600" b="1" dirty="0">
                <a:latin typeface="Arial" charset="0"/>
              </a:rPr>
              <a:t> (1890)</a:t>
            </a:r>
            <a:endParaRPr lang="en-US" sz="1600" b="1" i="1" dirty="0">
              <a:latin typeface="Arial" charset="0"/>
            </a:endParaRPr>
          </a:p>
          <a:p>
            <a:pPr eaLnBrk="1" hangingPunct="1">
              <a:lnSpc>
                <a:spcPct val="80000"/>
              </a:lnSpc>
            </a:pPr>
            <a:r>
              <a:rPr lang="en-US" sz="1800" dirty="0">
                <a:latin typeface="Arial" charset="0"/>
              </a:rPr>
              <a:t>Social Darwinism</a:t>
            </a:r>
          </a:p>
          <a:p>
            <a:pPr lvl="1" eaLnBrk="1" hangingPunct="1">
              <a:lnSpc>
                <a:spcPct val="80000"/>
              </a:lnSpc>
            </a:pPr>
            <a:r>
              <a:rPr lang="en-US" sz="1600" b="1" dirty="0">
                <a:latin typeface="Arial" charset="0"/>
              </a:rPr>
              <a:t>Jingoism</a:t>
            </a:r>
          </a:p>
          <a:p>
            <a:pPr lvl="1" eaLnBrk="1" hangingPunct="1">
              <a:lnSpc>
                <a:spcPct val="80000"/>
              </a:lnSpc>
            </a:pPr>
            <a:r>
              <a:rPr lang="ja-JP" altLang="en-US" sz="1600" dirty="0">
                <a:latin typeface="Arial" charset="0"/>
              </a:rPr>
              <a:t>“</a:t>
            </a:r>
            <a:r>
              <a:rPr lang="en-US" sz="1600" dirty="0">
                <a:latin typeface="Arial" charset="0"/>
              </a:rPr>
              <a:t>White </a:t>
            </a:r>
            <a:r>
              <a:rPr lang="en-US" sz="1600" dirty="0" smtClean="0">
                <a:latin typeface="Arial" charset="0"/>
              </a:rPr>
              <a:t>Man</a:t>
            </a:r>
            <a:r>
              <a:rPr lang="en-US" sz="1600" dirty="0" smtClean="0">
                <a:latin typeface="Arial" charset="0"/>
              </a:rPr>
              <a:t>’</a:t>
            </a:r>
            <a:r>
              <a:rPr lang="en-US" sz="1600" dirty="0" smtClean="0">
                <a:latin typeface="Arial" charset="0"/>
              </a:rPr>
              <a:t>s </a:t>
            </a:r>
            <a:r>
              <a:rPr lang="en-US" sz="1600" dirty="0">
                <a:latin typeface="Arial" charset="0"/>
              </a:rPr>
              <a:t>Burden</a:t>
            </a:r>
            <a:r>
              <a:rPr lang="ja-JP" altLang="en-US" sz="1600" dirty="0">
                <a:latin typeface="Arial" charset="0"/>
              </a:rPr>
              <a:t>”</a:t>
            </a:r>
            <a:endParaRPr lang="en-US" sz="1600" dirty="0">
              <a:latin typeface="Arial" charset="0"/>
            </a:endParaRPr>
          </a:p>
          <a:p>
            <a:pPr eaLnBrk="1" hangingPunct="1">
              <a:lnSpc>
                <a:spcPct val="80000"/>
              </a:lnSpc>
            </a:pPr>
            <a:r>
              <a:rPr lang="en-US" sz="1800" b="1" i="1" dirty="0">
                <a:latin typeface="Arial" charset="0"/>
              </a:rPr>
              <a:t>Insular Cases</a:t>
            </a:r>
            <a:r>
              <a:rPr lang="en-US" sz="1800" b="1" dirty="0">
                <a:latin typeface="Arial" charset="0"/>
              </a:rPr>
              <a:t> (1901-1903)</a:t>
            </a:r>
          </a:p>
          <a:p>
            <a:pPr lvl="1" eaLnBrk="1" hangingPunct="1">
              <a:lnSpc>
                <a:spcPct val="80000"/>
              </a:lnSpc>
            </a:pPr>
            <a:r>
              <a:rPr lang="en-US" sz="1600" dirty="0">
                <a:latin typeface="Arial" charset="0"/>
              </a:rPr>
              <a:t>Supreme Court ruled constitutional guarantees granted only by Congress to U.S.  territories</a:t>
            </a:r>
          </a:p>
          <a:p>
            <a:pPr lvl="1" eaLnBrk="1" hangingPunct="1">
              <a:lnSpc>
                <a:spcPct val="80000"/>
              </a:lnSpc>
            </a:pPr>
            <a:r>
              <a:rPr lang="ja-JP" altLang="en-US" sz="1600" dirty="0">
                <a:latin typeface="Arial" charset="0"/>
              </a:rPr>
              <a:t>“</a:t>
            </a:r>
            <a:r>
              <a:rPr lang="en-US" sz="1600" dirty="0">
                <a:latin typeface="Arial" charset="0"/>
              </a:rPr>
              <a:t>Constitution does not necessarily follow the flag</a:t>
            </a:r>
            <a:r>
              <a:rPr lang="ja-JP" altLang="en-US" sz="1600" dirty="0">
                <a:latin typeface="Arial" charset="0"/>
              </a:rPr>
              <a:t>”</a:t>
            </a:r>
            <a:endParaRPr lang="en-US" sz="1600" dirty="0">
              <a:latin typeface="Arial" charset="0"/>
            </a:endParaRPr>
          </a:p>
        </p:txBody>
      </p:sp>
      <p:sp>
        <p:nvSpPr>
          <p:cNvPr id="8196" name="Rectangle 4"/>
          <p:cNvSpPr>
            <a:spLocks noGrp="1" noRot="1" noChangeArrowheads="1"/>
          </p:cNvSpPr>
          <p:nvPr>
            <p:ph type="body" sz="half" idx="2"/>
          </p:nvPr>
        </p:nvSpPr>
        <p:spPr>
          <a:xfrm>
            <a:off x="4648200" y="914400"/>
            <a:ext cx="4495800" cy="5943600"/>
          </a:xfrm>
        </p:spPr>
        <p:txBody>
          <a:bodyPr/>
          <a:lstStyle/>
          <a:p>
            <a:pPr eaLnBrk="1" hangingPunct="1">
              <a:lnSpc>
                <a:spcPct val="90000"/>
              </a:lnSpc>
            </a:pPr>
            <a:r>
              <a:rPr lang="en-US" sz="2000" dirty="0">
                <a:latin typeface="Arial" charset="0"/>
              </a:rPr>
              <a:t>Opponents</a:t>
            </a:r>
          </a:p>
          <a:p>
            <a:pPr lvl="1" eaLnBrk="1" hangingPunct="1">
              <a:lnSpc>
                <a:spcPct val="90000"/>
              </a:lnSpc>
            </a:pPr>
            <a:r>
              <a:rPr lang="en-US" sz="1800" dirty="0">
                <a:latin typeface="Arial" charset="0"/>
              </a:rPr>
              <a:t>Mostly from Democratic Party</a:t>
            </a:r>
            <a:endParaRPr lang="en-US" sz="1800" b="1" dirty="0">
              <a:latin typeface="Arial" charset="0"/>
            </a:endParaRPr>
          </a:p>
          <a:p>
            <a:pPr lvl="1" eaLnBrk="1" hangingPunct="1">
              <a:lnSpc>
                <a:spcPct val="90000"/>
              </a:lnSpc>
            </a:pPr>
            <a:r>
              <a:rPr lang="en-US" sz="1800" b="1" dirty="0">
                <a:latin typeface="Arial" charset="0"/>
              </a:rPr>
              <a:t>Anti-Imperialist League</a:t>
            </a:r>
          </a:p>
          <a:p>
            <a:pPr lvl="1" eaLnBrk="1" hangingPunct="1">
              <a:lnSpc>
                <a:spcPct val="90000"/>
              </a:lnSpc>
            </a:pPr>
            <a:r>
              <a:rPr lang="en-US" sz="1800" dirty="0">
                <a:latin typeface="Arial" charset="0"/>
              </a:rPr>
              <a:t>Grover Cleveland (D)</a:t>
            </a:r>
          </a:p>
          <a:p>
            <a:pPr lvl="1" eaLnBrk="1" hangingPunct="1">
              <a:lnSpc>
                <a:spcPct val="90000"/>
              </a:lnSpc>
            </a:pPr>
            <a:r>
              <a:rPr lang="en-US" sz="1800" dirty="0">
                <a:latin typeface="Arial" charset="0"/>
              </a:rPr>
              <a:t>William Jennings Bryan (D)</a:t>
            </a:r>
          </a:p>
          <a:p>
            <a:pPr lvl="1" eaLnBrk="1" hangingPunct="1">
              <a:lnSpc>
                <a:spcPct val="90000"/>
              </a:lnSpc>
            </a:pPr>
            <a:r>
              <a:rPr lang="en-US" sz="1800" dirty="0">
                <a:latin typeface="Arial" charset="0"/>
              </a:rPr>
              <a:t>Senator Ben Tillman (D-SC)</a:t>
            </a:r>
          </a:p>
          <a:p>
            <a:pPr lvl="1" eaLnBrk="1" hangingPunct="1">
              <a:lnSpc>
                <a:spcPct val="90000"/>
              </a:lnSpc>
            </a:pPr>
            <a:r>
              <a:rPr lang="en-US" sz="1800" dirty="0">
                <a:latin typeface="Arial" charset="0"/>
              </a:rPr>
              <a:t>Samuel Gompers (AFL)</a:t>
            </a:r>
          </a:p>
          <a:p>
            <a:pPr lvl="1" eaLnBrk="1" hangingPunct="1">
              <a:lnSpc>
                <a:spcPct val="90000"/>
              </a:lnSpc>
            </a:pPr>
            <a:r>
              <a:rPr lang="en-US" sz="1800" dirty="0">
                <a:latin typeface="Arial" charset="0"/>
              </a:rPr>
              <a:t>Mark Twain</a:t>
            </a:r>
          </a:p>
          <a:p>
            <a:pPr lvl="1" eaLnBrk="1" hangingPunct="1">
              <a:lnSpc>
                <a:spcPct val="90000"/>
              </a:lnSpc>
            </a:pPr>
            <a:r>
              <a:rPr lang="en-US" sz="1800" dirty="0">
                <a:latin typeface="Arial" charset="0"/>
              </a:rPr>
              <a:t>Andrew Carnegie</a:t>
            </a:r>
          </a:p>
          <a:p>
            <a:pPr lvl="1" eaLnBrk="1" hangingPunct="1">
              <a:lnSpc>
                <a:spcPct val="90000"/>
              </a:lnSpc>
            </a:pPr>
            <a:r>
              <a:rPr lang="en-US" sz="1800" dirty="0">
                <a:latin typeface="Arial" charset="0"/>
              </a:rPr>
              <a:t>Jane Addams</a:t>
            </a:r>
          </a:p>
          <a:p>
            <a:pPr eaLnBrk="1" hangingPunct="1">
              <a:lnSpc>
                <a:spcPct val="90000"/>
              </a:lnSpc>
            </a:pPr>
            <a:r>
              <a:rPr lang="en-US" sz="2000" dirty="0">
                <a:latin typeface="Arial" charset="0"/>
              </a:rPr>
              <a:t>Reasons</a:t>
            </a:r>
          </a:p>
          <a:p>
            <a:pPr lvl="1" eaLnBrk="1" hangingPunct="1">
              <a:lnSpc>
                <a:spcPct val="90000"/>
              </a:lnSpc>
            </a:pPr>
            <a:r>
              <a:rPr lang="en-US" sz="1800" dirty="0">
                <a:latin typeface="Arial" charset="0"/>
              </a:rPr>
              <a:t>Undemocratic</a:t>
            </a:r>
          </a:p>
          <a:p>
            <a:pPr lvl="1" eaLnBrk="1" hangingPunct="1">
              <a:lnSpc>
                <a:spcPct val="90000"/>
              </a:lnSpc>
            </a:pPr>
            <a:r>
              <a:rPr lang="en-US" sz="1800" dirty="0">
                <a:latin typeface="Arial" charset="0"/>
              </a:rPr>
              <a:t>Violated republicanism</a:t>
            </a:r>
          </a:p>
          <a:p>
            <a:pPr lvl="2" eaLnBrk="1" hangingPunct="1">
              <a:lnSpc>
                <a:spcPct val="90000"/>
              </a:lnSpc>
            </a:pPr>
            <a:r>
              <a:rPr lang="ja-JP" altLang="en-US" sz="1600" dirty="0">
                <a:latin typeface="Arial" charset="0"/>
              </a:rPr>
              <a:t>“</a:t>
            </a:r>
            <a:r>
              <a:rPr lang="en-US" sz="1600" dirty="0">
                <a:latin typeface="Arial" charset="0"/>
              </a:rPr>
              <a:t>consent of the governed</a:t>
            </a:r>
            <a:r>
              <a:rPr lang="ja-JP" altLang="en-US" sz="1600" dirty="0">
                <a:latin typeface="Arial" charset="0"/>
              </a:rPr>
              <a:t>”</a:t>
            </a:r>
            <a:endParaRPr lang="en-US" sz="1600" dirty="0">
              <a:latin typeface="Arial" charset="0"/>
            </a:endParaRPr>
          </a:p>
          <a:p>
            <a:pPr lvl="1" eaLnBrk="1" hangingPunct="1">
              <a:lnSpc>
                <a:spcPct val="90000"/>
              </a:lnSpc>
            </a:pPr>
            <a:r>
              <a:rPr lang="en-US" sz="1800" dirty="0" smtClean="0">
                <a:latin typeface="Arial" charset="0"/>
              </a:rPr>
              <a:t>To prevent </a:t>
            </a:r>
            <a:r>
              <a:rPr lang="en-US" sz="1800" dirty="0">
                <a:latin typeface="Arial" charset="0"/>
              </a:rPr>
              <a:t>influx </a:t>
            </a:r>
            <a:r>
              <a:rPr lang="en-US" sz="1800" dirty="0" smtClean="0">
                <a:latin typeface="Arial" charset="0"/>
              </a:rPr>
              <a:t>of</a:t>
            </a:r>
            <a:r>
              <a:rPr lang="ja-JP" altLang="en-US" sz="1800" dirty="0" smtClean="0">
                <a:latin typeface="Arial" charset="0"/>
              </a:rPr>
              <a:t>“</a:t>
            </a:r>
            <a:r>
              <a:rPr lang="en-US" sz="1800" dirty="0">
                <a:latin typeface="Arial" charset="0"/>
              </a:rPr>
              <a:t>inferior races</a:t>
            </a:r>
            <a:r>
              <a:rPr lang="ja-JP" altLang="en-US" sz="1800" dirty="0">
                <a:latin typeface="Arial" charset="0"/>
              </a:rPr>
              <a:t>”</a:t>
            </a:r>
            <a:endParaRPr lang="en-US" sz="1800" dirty="0">
              <a:latin typeface="Arial" charset="0"/>
            </a:endParaRPr>
          </a:p>
        </p:txBody>
      </p:sp>
    </p:spTree>
    <p:extLst>
      <p:ext uri="{BB962C8B-B14F-4D97-AF65-F5344CB8AC3E}">
        <p14:creationId xmlns:p14="http://schemas.microsoft.com/office/powerpoint/2010/main" val="36220507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996"/>
            <a:ext cx="7583487" cy="1044388"/>
          </a:xfrm>
        </p:spPr>
        <p:txBody>
          <a:bodyPr/>
          <a:lstStyle/>
          <a:p>
            <a:r>
              <a:rPr lang="en-US" dirty="0" smtClean="0"/>
              <a:t>The Philippines</a:t>
            </a:r>
            <a:r>
              <a:rPr lang="mr-IN" dirty="0" smtClean="0"/>
              <a:t>…</a:t>
            </a:r>
            <a:r>
              <a:rPr lang="en-US" dirty="0" smtClean="0"/>
              <a:t>?</a:t>
            </a:r>
            <a:endParaRPr lang="en-US" dirty="0"/>
          </a:p>
        </p:txBody>
      </p:sp>
      <p:sp>
        <p:nvSpPr>
          <p:cNvPr id="3" name="Content Placeholder 2"/>
          <p:cNvSpPr>
            <a:spLocks noGrp="1"/>
          </p:cNvSpPr>
          <p:nvPr>
            <p:ph sz="half" idx="1"/>
          </p:nvPr>
        </p:nvSpPr>
        <p:spPr>
          <a:xfrm>
            <a:off x="297689" y="1048384"/>
            <a:ext cx="8613122" cy="5142418"/>
          </a:xfrm>
        </p:spPr>
        <p:txBody>
          <a:bodyPr>
            <a:normAutofit fontScale="92500" lnSpcReduction="20000"/>
          </a:bodyPr>
          <a:lstStyle/>
          <a:p>
            <a:r>
              <a:rPr lang="en-US" sz="2400" b="1" dirty="0" smtClean="0"/>
              <a:t>What to do with the Philippines: </a:t>
            </a:r>
          </a:p>
          <a:p>
            <a:pPr lvl="1"/>
            <a:r>
              <a:rPr lang="en-US" dirty="0" smtClean="0"/>
              <a:t>Give the islands back to Spain? </a:t>
            </a:r>
          </a:p>
          <a:p>
            <a:pPr lvl="2"/>
            <a:r>
              <a:rPr lang="en-US" dirty="0" smtClean="0"/>
              <a:t>Misrule</a:t>
            </a:r>
            <a:endParaRPr lang="en-US" dirty="0"/>
          </a:p>
          <a:p>
            <a:pPr lvl="1"/>
            <a:r>
              <a:rPr lang="en-US" dirty="0" smtClean="0"/>
              <a:t>Leave the islands and not give them any help </a:t>
            </a:r>
          </a:p>
          <a:p>
            <a:pPr lvl="2"/>
            <a:r>
              <a:rPr lang="en-US" dirty="0" smtClean="0"/>
              <a:t>Irresponsible and Germany/Japan would seize them, resulting in another war</a:t>
            </a:r>
          </a:p>
          <a:p>
            <a:pPr lvl="1"/>
            <a:r>
              <a:rPr lang="en-US" dirty="0" smtClean="0"/>
              <a:t>Annexation by the US</a:t>
            </a:r>
          </a:p>
          <a:p>
            <a:pPr lvl="2"/>
            <a:r>
              <a:rPr lang="en-US" dirty="0" smtClean="0"/>
              <a:t>McKinley opts for annexation, Senate approves treaty by one vote</a:t>
            </a:r>
          </a:p>
          <a:p>
            <a:r>
              <a:rPr lang="en-US" sz="2400" b="1" dirty="0" smtClean="0"/>
              <a:t>Bitterness and Rebellion:</a:t>
            </a:r>
          </a:p>
          <a:p>
            <a:pPr lvl="1"/>
            <a:r>
              <a:rPr lang="en-US" dirty="0" smtClean="0"/>
              <a:t>Filipinos wanted independence, fight against US control.</a:t>
            </a:r>
          </a:p>
          <a:p>
            <a:pPr lvl="1"/>
            <a:r>
              <a:rPr lang="en-US" dirty="0" smtClean="0"/>
              <a:t>US sends 126,000 troops. </a:t>
            </a:r>
            <a:endParaRPr lang="en-US" dirty="0"/>
          </a:p>
          <a:p>
            <a:pPr lvl="1"/>
            <a:r>
              <a:rPr lang="en-US" dirty="0" smtClean="0"/>
              <a:t>Both sides commit atrocities, US creates reconcentration camps, commits acts of torture</a:t>
            </a:r>
          </a:p>
          <a:p>
            <a:r>
              <a:rPr lang="en-US" sz="2400" b="1" dirty="0" smtClean="0"/>
              <a:t>Results: Fighting lasts until 1902.</a:t>
            </a:r>
          </a:p>
          <a:p>
            <a:pPr lvl="1"/>
            <a:r>
              <a:rPr lang="en-US" dirty="0" smtClean="0"/>
              <a:t>4,234 Americans killed</a:t>
            </a:r>
          </a:p>
          <a:p>
            <a:pPr lvl="1"/>
            <a:r>
              <a:rPr lang="en-US" dirty="0" smtClean="0"/>
              <a:t>600,000 Filipinos killed.</a:t>
            </a:r>
          </a:p>
          <a:p>
            <a:pPr lvl="1"/>
            <a:r>
              <a:rPr lang="en-US" dirty="0" smtClean="0"/>
              <a:t>Philippines not granted independence until July 4, 1946</a:t>
            </a:r>
            <a:endParaRPr lang="en-US" dirty="0"/>
          </a:p>
        </p:txBody>
      </p:sp>
    </p:spTree>
    <p:extLst>
      <p:ext uri="{BB962C8B-B14F-4D97-AF65-F5344CB8AC3E}">
        <p14:creationId xmlns:p14="http://schemas.microsoft.com/office/powerpoint/2010/main" val="2179231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304800" y="0"/>
            <a:ext cx="8540750" cy="914400"/>
          </a:xfrm>
          <a:noFill/>
          <a:extLst>
            <a:ext uri="{909E8E84-426E-40dd-AFC4-6F175D3DCCD1}">
              <a14:hiddenFill xmlns:a14="http://schemas.microsoft.com/office/drawing/2010/main">
                <a:solidFill>
                  <a:srgbClr val="FFFFFF"/>
                </a:solidFill>
              </a14:hiddenFill>
            </a:ext>
          </a:extLst>
        </p:spPr>
        <p:txBody>
          <a:bodyPr/>
          <a:lstStyle/>
          <a:p>
            <a:r>
              <a:rPr lang="en-US">
                <a:effectLst/>
                <a:latin typeface="Arial" charset="0"/>
              </a:rPr>
              <a:t>The Philippines</a:t>
            </a:r>
          </a:p>
        </p:txBody>
      </p:sp>
      <p:sp>
        <p:nvSpPr>
          <p:cNvPr id="30722" name="Rectangle 3"/>
          <p:cNvSpPr>
            <a:spLocks noGrp="1" noRot="1" noChangeArrowheads="1"/>
          </p:cNvSpPr>
          <p:nvPr>
            <p:ph type="body" sz="half" idx="1"/>
          </p:nvPr>
        </p:nvSpPr>
        <p:spPr>
          <a:xfrm>
            <a:off x="0" y="1066800"/>
            <a:ext cx="9144000" cy="5791200"/>
          </a:xfrm>
          <a:noFill/>
          <a:extLst>
            <a:ext uri="{909E8E84-426E-40dd-AFC4-6F175D3DCCD1}">
              <a14:hiddenFill xmlns:a14="http://schemas.microsoft.com/office/drawing/2010/main">
                <a:solidFill>
                  <a:srgbClr val="FFFFFF"/>
                </a:solidFill>
              </a14:hiddenFill>
            </a:ext>
          </a:extLst>
        </p:spPr>
        <p:txBody>
          <a:bodyPr>
            <a:normAutofit fontScale="92500" lnSpcReduction="20000"/>
          </a:bodyPr>
          <a:lstStyle/>
          <a:p>
            <a:pPr>
              <a:lnSpc>
                <a:spcPct val="90000"/>
              </a:lnSpc>
            </a:pPr>
            <a:r>
              <a:rPr lang="en-US" sz="2800" dirty="0">
                <a:effectLst/>
                <a:latin typeface="Arial" charset="0"/>
              </a:rPr>
              <a:t>Philippine-American War (1899-1902</a:t>
            </a:r>
            <a:r>
              <a:rPr lang="en-US" sz="2800" dirty="0" smtClean="0">
                <a:effectLst/>
                <a:latin typeface="Arial" charset="0"/>
              </a:rPr>
              <a:t>)</a:t>
            </a:r>
          </a:p>
          <a:p>
            <a:pPr>
              <a:lnSpc>
                <a:spcPct val="90000"/>
              </a:lnSpc>
            </a:pPr>
            <a:r>
              <a:rPr lang="en-US" sz="2800" dirty="0" smtClean="0">
                <a:latin typeface="Arial" charset="0"/>
              </a:rPr>
              <a:t>Filipinos expected their independence after being rid of the Spanish</a:t>
            </a:r>
          </a:p>
          <a:p>
            <a:pPr>
              <a:lnSpc>
                <a:spcPct val="90000"/>
              </a:lnSpc>
            </a:pPr>
            <a:r>
              <a:rPr lang="en-US" sz="2800" dirty="0" smtClean="0">
                <a:effectLst/>
                <a:latin typeface="Arial" charset="0"/>
              </a:rPr>
              <a:t>US refuses, leading to three years of fighting</a:t>
            </a:r>
            <a:endParaRPr lang="en-US" sz="2800" dirty="0" smtClean="0">
              <a:effectLst/>
              <a:latin typeface="Arial" charset="0"/>
            </a:endParaRPr>
          </a:p>
          <a:p>
            <a:pPr>
              <a:lnSpc>
                <a:spcPct val="90000"/>
              </a:lnSpc>
            </a:pPr>
            <a:r>
              <a:rPr lang="en-US" sz="2800" dirty="0" smtClean="0">
                <a:effectLst/>
                <a:latin typeface="Arial" charset="0"/>
              </a:rPr>
              <a:t>Atrocities</a:t>
            </a:r>
            <a:endParaRPr lang="en-US" sz="2800" dirty="0">
              <a:effectLst/>
              <a:latin typeface="Arial" charset="0"/>
            </a:endParaRPr>
          </a:p>
          <a:p>
            <a:pPr lvl="1">
              <a:lnSpc>
                <a:spcPct val="90000"/>
              </a:lnSpc>
            </a:pPr>
            <a:r>
              <a:rPr lang="en-US" sz="2400" dirty="0">
                <a:effectLst/>
                <a:latin typeface="Arial" charset="0"/>
              </a:rPr>
              <a:t>Torture by both sides</a:t>
            </a:r>
          </a:p>
          <a:p>
            <a:pPr lvl="1">
              <a:lnSpc>
                <a:spcPct val="90000"/>
              </a:lnSpc>
            </a:pPr>
            <a:r>
              <a:rPr lang="en-US" sz="2400" dirty="0">
                <a:effectLst/>
                <a:latin typeface="Arial" charset="0"/>
              </a:rPr>
              <a:t>Concentration camps</a:t>
            </a:r>
          </a:p>
          <a:p>
            <a:pPr>
              <a:lnSpc>
                <a:spcPct val="90000"/>
              </a:lnSpc>
            </a:pPr>
            <a:r>
              <a:rPr lang="en-US" sz="2800" dirty="0">
                <a:effectLst/>
                <a:latin typeface="Arial" charset="0"/>
              </a:rPr>
              <a:t>Casualties</a:t>
            </a:r>
          </a:p>
          <a:p>
            <a:pPr lvl="1">
              <a:lnSpc>
                <a:spcPct val="90000"/>
              </a:lnSpc>
            </a:pPr>
            <a:r>
              <a:rPr lang="en-US" sz="2400" dirty="0">
                <a:effectLst/>
                <a:latin typeface="Arial" charset="0"/>
              </a:rPr>
              <a:t>12,000-20,000 </a:t>
            </a:r>
            <a:r>
              <a:rPr lang="en-US" sz="2400" dirty="0" smtClean="0">
                <a:effectLst/>
                <a:latin typeface="Arial" charset="0"/>
              </a:rPr>
              <a:t>Filipino soldiers</a:t>
            </a:r>
            <a:endParaRPr lang="en-US" sz="2400" dirty="0">
              <a:effectLst/>
              <a:latin typeface="Arial" charset="0"/>
            </a:endParaRPr>
          </a:p>
          <a:p>
            <a:pPr lvl="1">
              <a:lnSpc>
                <a:spcPct val="90000"/>
              </a:lnSpc>
            </a:pPr>
            <a:r>
              <a:rPr lang="en-US" sz="2400" dirty="0">
                <a:effectLst/>
                <a:latin typeface="Arial" charset="0"/>
              </a:rPr>
              <a:t>4,165 Americans</a:t>
            </a:r>
          </a:p>
          <a:p>
            <a:pPr lvl="1">
              <a:lnSpc>
                <a:spcPct val="90000"/>
              </a:lnSpc>
            </a:pPr>
            <a:r>
              <a:rPr lang="en-US" sz="2400" dirty="0">
                <a:effectLst/>
                <a:latin typeface="Arial" charset="0"/>
              </a:rPr>
              <a:t>200,000-1,000,000 Filipino civilians</a:t>
            </a:r>
          </a:p>
          <a:p>
            <a:pPr>
              <a:lnSpc>
                <a:spcPct val="90000"/>
              </a:lnSpc>
            </a:pPr>
            <a:r>
              <a:rPr lang="en-US" sz="2800" dirty="0">
                <a:effectLst/>
                <a:latin typeface="Arial" charset="0"/>
              </a:rPr>
              <a:t>Americanization</a:t>
            </a:r>
          </a:p>
          <a:p>
            <a:pPr lvl="1">
              <a:lnSpc>
                <a:spcPct val="90000"/>
              </a:lnSpc>
            </a:pPr>
            <a:r>
              <a:rPr lang="en-US" sz="2400" dirty="0">
                <a:effectLst/>
                <a:latin typeface="Arial" charset="0"/>
              </a:rPr>
              <a:t>Freedom of religion</a:t>
            </a:r>
          </a:p>
          <a:p>
            <a:pPr lvl="1">
              <a:lnSpc>
                <a:spcPct val="90000"/>
              </a:lnSpc>
            </a:pPr>
            <a:r>
              <a:rPr lang="en-US" sz="2400" dirty="0">
                <a:effectLst/>
                <a:latin typeface="Arial" charset="0"/>
              </a:rPr>
              <a:t>English as official language</a:t>
            </a:r>
          </a:p>
        </p:txBody>
      </p:sp>
    </p:spTree>
    <p:extLst>
      <p:ext uri="{BB962C8B-B14F-4D97-AF65-F5344CB8AC3E}">
        <p14:creationId xmlns:p14="http://schemas.microsoft.com/office/powerpoint/2010/main" val="14470913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Imperialism </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br>
              <a:rPr lang="en-US" dirty="0" smtClean="0"/>
            </a:br>
            <a:endParaRPr lang="en-US" dirty="0" smtClean="0"/>
          </a:p>
          <a:p>
            <a:r>
              <a:rPr lang="en-US" dirty="0" smtClean="0"/>
              <a:t>Period 7-Day 1</a:t>
            </a:r>
            <a:endParaRPr lang="en-US" dirty="0"/>
          </a:p>
        </p:txBody>
      </p:sp>
    </p:spTree>
    <p:extLst>
      <p:ext uri="{BB962C8B-B14F-4D97-AF65-F5344CB8AC3E}">
        <p14:creationId xmlns:p14="http://schemas.microsoft.com/office/powerpoint/2010/main" val="21416150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When you raise the flag over the Philippine Islands as an emblem of dominion and acquisition, you take it down from Independence Hall…Over every clause, syllable, and letter of the Constitution the Declaration of Independence pouts its blazing torchlight…The power to conquer alien peoples and hold them in subjection is nowhere expressly granted.</a:t>
            </a:r>
          </a:p>
          <a:p>
            <a:pPr lvl="1"/>
            <a:r>
              <a:rPr lang="en-US" dirty="0" smtClean="0"/>
              <a:t>Senator George Hoar (R-Massachusetts)</a:t>
            </a:r>
            <a:endParaRPr lang="en-US" dirty="0"/>
          </a:p>
        </p:txBody>
      </p:sp>
    </p:spTree>
    <p:extLst>
      <p:ext uri="{BB962C8B-B14F-4D97-AF65-F5344CB8AC3E}">
        <p14:creationId xmlns:p14="http://schemas.microsoft.com/office/powerpoint/2010/main" val="24285930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perialism-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558800"/>
            <a:ext cx="8698992" cy="5724144"/>
          </a:xfrm>
          <a:prstGeom prst="rect">
            <a:avLst/>
          </a:prstGeom>
        </p:spPr>
      </p:pic>
    </p:spTree>
    <p:extLst>
      <p:ext uri="{BB962C8B-B14F-4D97-AF65-F5344CB8AC3E}">
        <p14:creationId xmlns:p14="http://schemas.microsoft.com/office/powerpoint/2010/main" val="14060478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6531" y="274588"/>
            <a:ext cx="8229823" cy="1143000"/>
          </a:xfrm>
        </p:spPr>
        <p:txBody>
          <a:bodyPr lIns="88896" tIns="50798" rIns="88896" bIns="50798" anchor="t"/>
          <a:lstStyle/>
          <a:p>
            <a:pPr eaLnBrk="1">
              <a:defRPr/>
            </a:pPr>
            <a:endParaRPr lang="en-US" smtClean="0"/>
          </a:p>
        </p:txBody>
      </p:sp>
      <p:pic>
        <p:nvPicPr>
          <p:cNvPr id="17410" name="Picture 2" descr="image1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1805" y="151805"/>
            <a:ext cx="8381628" cy="6620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685556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peralism-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55080"/>
          </a:xfrm>
          <a:prstGeom prst="rect">
            <a:avLst/>
          </a:prstGeom>
        </p:spPr>
      </p:pic>
    </p:spTree>
    <p:extLst>
      <p:ext uri="{BB962C8B-B14F-4D97-AF65-F5344CB8AC3E}">
        <p14:creationId xmlns:p14="http://schemas.microsoft.com/office/powerpoint/2010/main" val="35465727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perialism-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500"/>
            <a:ext cx="9144000" cy="5955030"/>
          </a:xfrm>
          <a:prstGeom prst="rect">
            <a:avLst/>
          </a:prstGeom>
        </p:spPr>
      </p:pic>
    </p:spTree>
    <p:extLst>
      <p:ext uri="{BB962C8B-B14F-4D97-AF65-F5344CB8AC3E}">
        <p14:creationId xmlns:p14="http://schemas.microsoft.com/office/powerpoint/2010/main" val="1798131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perialism-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419100"/>
            <a:ext cx="5080000" cy="6019800"/>
          </a:xfrm>
          <a:prstGeom prst="rect">
            <a:avLst/>
          </a:prstGeom>
        </p:spPr>
      </p:pic>
    </p:spTree>
    <p:extLst>
      <p:ext uri="{BB962C8B-B14F-4D97-AF65-F5344CB8AC3E}">
        <p14:creationId xmlns:p14="http://schemas.microsoft.com/office/powerpoint/2010/main" val="22934387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erialism 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0"/>
            <a:ext cx="5777865" cy="6858000"/>
          </a:xfrm>
          <a:prstGeom prst="rect">
            <a:avLst/>
          </a:prstGeom>
        </p:spPr>
      </p:pic>
    </p:spTree>
    <p:extLst>
      <p:ext uri="{BB962C8B-B14F-4D97-AF65-F5344CB8AC3E}">
        <p14:creationId xmlns:p14="http://schemas.microsoft.com/office/powerpoint/2010/main" val="7969902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
          </a:xfrm>
        </p:spPr>
        <p:txBody>
          <a:bodyPr/>
          <a:lstStyle/>
          <a:p>
            <a:r>
              <a:rPr lang="en-US" sz="2400">
                <a:latin typeface="Arial" charset="0"/>
              </a:rPr>
              <a:t>America Should Retain the Philippines;</a:t>
            </a:r>
            <a:br>
              <a:rPr lang="en-US" sz="2400">
                <a:latin typeface="Arial" charset="0"/>
              </a:rPr>
            </a:br>
            <a:r>
              <a:rPr lang="en-US" sz="2400">
                <a:latin typeface="Arial" charset="0"/>
              </a:rPr>
              <a:t>America Should Not Rule the Philippines</a:t>
            </a:r>
          </a:p>
        </p:txBody>
      </p:sp>
      <p:sp>
        <p:nvSpPr>
          <p:cNvPr id="7" name="Text Placeholder 6"/>
          <p:cNvSpPr>
            <a:spLocks noGrp="1"/>
          </p:cNvSpPr>
          <p:nvPr>
            <p:ph type="body" idx="1"/>
          </p:nvPr>
        </p:nvSpPr>
        <p:spPr>
          <a:xfrm>
            <a:off x="0" y="762000"/>
            <a:ext cx="4498975" cy="609600"/>
          </a:xfrm>
        </p:spPr>
        <p:txBody>
          <a:bodyPr/>
          <a:lstStyle/>
          <a:p>
            <a:r>
              <a:rPr lang="en-US" sz="1800">
                <a:latin typeface="Arial" charset="0"/>
              </a:rPr>
              <a:t>Albert J. Beveridge – </a:t>
            </a:r>
            <a:r>
              <a:rPr lang="ja-JP" altLang="en-US" sz="1800" i="1">
                <a:latin typeface="Arial" charset="0"/>
              </a:rPr>
              <a:t>“</a:t>
            </a:r>
            <a:r>
              <a:rPr lang="en-US" sz="1800" i="1">
                <a:latin typeface="Arial" charset="0"/>
              </a:rPr>
              <a:t>U.S. Senate Speech</a:t>
            </a:r>
            <a:r>
              <a:rPr lang="ja-JP" altLang="en-US" sz="1800" i="1">
                <a:latin typeface="Arial" charset="0"/>
              </a:rPr>
              <a:t>”</a:t>
            </a:r>
            <a:r>
              <a:rPr lang="en-US" sz="1800">
                <a:latin typeface="Arial" charset="0"/>
              </a:rPr>
              <a:t> (1900)</a:t>
            </a:r>
          </a:p>
        </p:txBody>
      </p:sp>
      <p:sp>
        <p:nvSpPr>
          <p:cNvPr id="8" name="Content Placeholder 7"/>
          <p:cNvSpPr>
            <a:spLocks noGrp="1"/>
          </p:cNvSpPr>
          <p:nvPr>
            <p:ph sz="half" idx="2"/>
          </p:nvPr>
        </p:nvSpPr>
        <p:spPr>
          <a:xfrm>
            <a:off x="0" y="1371600"/>
            <a:ext cx="4498975" cy="5486400"/>
          </a:xfrm>
        </p:spPr>
        <p:txBody>
          <a:bodyPr/>
          <a:lstStyle/>
          <a:p>
            <a:r>
              <a:rPr lang="en-US" sz="1600">
                <a:latin typeface="Arial" charset="0"/>
              </a:rPr>
              <a:t>The times call for candor. The Philippines are ours forever, </a:t>
            </a:r>
            <a:r>
              <a:rPr lang="ja-JP" altLang="en-US" sz="1600">
                <a:latin typeface="Arial" charset="0"/>
              </a:rPr>
              <a:t>“</a:t>
            </a:r>
            <a:r>
              <a:rPr lang="en-US" sz="1600">
                <a:latin typeface="Arial" charset="0"/>
              </a:rPr>
              <a:t>territory belonging to the United States,</a:t>
            </a:r>
            <a:r>
              <a:rPr lang="ja-JP" altLang="en-US" sz="1600">
                <a:latin typeface="Arial" charset="0"/>
              </a:rPr>
              <a:t>”</a:t>
            </a:r>
            <a:r>
              <a:rPr lang="en-US" sz="1600">
                <a:latin typeface="Arial" charset="0"/>
              </a:rPr>
              <a:t> as the Constitution calls them. And just beyond the Philippines are China</a:t>
            </a:r>
            <a:r>
              <a:rPr lang="ja-JP" altLang="en-US" sz="1600">
                <a:latin typeface="Arial" charset="0"/>
              </a:rPr>
              <a:t>’</a:t>
            </a:r>
            <a:r>
              <a:rPr lang="en-US" sz="1600">
                <a:latin typeface="Arial" charset="0"/>
              </a:rPr>
              <a:t>s illimitable markets. We will not retreat from either. We will not repudiate our duty in the archipelago. We will not abandon our opportunity in the Orient. We will not renounce our part in the mission of or race, trustee, under God, of the civilization of the world. And we will move forward with to our work, not howling our regrets like slaves whipped to their burdens, but with gratitude for a task worthy of our strength, and thanksgiving to Almighty God that He has marked us as His chosen people, henceforth to lead in the regeneration of the world.</a:t>
            </a:r>
          </a:p>
        </p:txBody>
      </p:sp>
      <p:sp>
        <p:nvSpPr>
          <p:cNvPr id="9" name="Text Placeholder 8"/>
          <p:cNvSpPr>
            <a:spLocks noGrp="1"/>
          </p:cNvSpPr>
          <p:nvPr>
            <p:ph type="body" sz="quarter" idx="3"/>
          </p:nvPr>
        </p:nvSpPr>
        <p:spPr>
          <a:xfrm>
            <a:off x="4635500" y="762000"/>
            <a:ext cx="4508500" cy="609600"/>
          </a:xfrm>
        </p:spPr>
        <p:txBody>
          <a:bodyPr/>
          <a:lstStyle/>
          <a:p>
            <a:r>
              <a:rPr lang="en-US" sz="1800">
                <a:latin typeface="Arial" charset="0"/>
              </a:rPr>
              <a:t>Joseph Henry Crooker – </a:t>
            </a:r>
            <a:r>
              <a:rPr lang="ja-JP" altLang="en-US" sz="1800" i="1">
                <a:latin typeface="Arial" charset="0"/>
              </a:rPr>
              <a:t>“</a:t>
            </a:r>
            <a:r>
              <a:rPr lang="en-US" sz="1800" i="1">
                <a:latin typeface="Arial" charset="0"/>
              </a:rPr>
              <a:t>The Menace to America</a:t>
            </a:r>
            <a:r>
              <a:rPr lang="ja-JP" altLang="en-US" sz="1800" i="1">
                <a:latin typeface="Arial" charset="0"/>
              </a:rPr>
              <a:t>”</a:t>
            </a:r>
            <a:r>
              <a:rPr lang="en-US" sz="1800">
                <a:latin typeface="Arial" charset="0"/>
              </a:rPr>
              <a:t> (1900)</a:t>
            </a:r>
          </a:p>
        </p:txBody>
      </p:sp>
      <p:sp>
        <p:nvSpPr>
          <p:cNvPr id="10" name="Content Placeholder 9"/>
          <p:cNvSpPr>
            <a:spLocks noGrp="1"/>
          </p:cNvSpPr>
          <p:nvPr>
            <p:ph sz="quarter" idx="4"/>
          </p:nvPr>
        </p:nvSpPr>
        <p:spPr>
          <a:xfrm>
            <a:off x="4635500" y="1371600"/>
            <a:ext cx="4508500" cy="5486400"/>
          </a:xfrm>
        </p:spPr>
        <p:txBody>
          <a:bodyPr/>
          <a:lstStyle/>
          <a:p>
            <a:r>
              <a:rPr lang="en-US" sz="1600">
                <a:latin typeface="Arial" charset="0"/>
              </a:rPr>
              <a:t>The policy advocated is the suppression of American principles, the surrender of our sublime ideals, and the end of our beneficent ministry of liberty among the nations. Just because I want to see America expand I condemn the policy as unpatriotic. Let us not deceive ourselves; the expansion of military rule and sordid commercialism is not the expansion of our real strength or true glory. Let us not mistake the renunciation of American ideals for the expansion of American institutions. Wherever the flag goes, there the constitution must go. Wherever the flag waves, there the whole of the flag must be present. Wherever the constitution is extended, there the entire constitution must rule. If any one does not wish to accept these consequences, then let the flag be brought back to the spot where it can represent true Americanism, and Americanism in its entirety.</a:t>
            </a:r>
          </a:p>
        </p:txBody>
      </p:sp>
    </p:spTree>
    <p:extLst>
      <p:ext uri="{BB962C8B-B14F-4D97-AF65-F5344CB8AC3E}">
        <p14:creationId xmlns:p14="http://schemas.microsoft.com/office/powerpoint/2010/main" val="33707483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Board Standards</a:t>
            </a:r>
            <a:endParaRPr lang="en-US" dirty="0"/>
          </a:p>
        </p:txBody>
      </p:sp>
      <p:sp>
        <p:nvSpPr>
          <p:cNvPr id="3" name="Content Placeholder 2"/>
          <p:cNvSpPr>
            <a:spLocks noGrp="1"/>
          </p:cNvSpPr>
          <p:nvPr>
            <p:ph idx="1"/>
          </p:nvPr>
        </p:nvSpPr>
        <p:spPr/>
        <p:txBody>
          <a:bodyPr>
            <a:normAutofit/>
          </a:bodyPr>
          <a:lstStyle/>
          <a:p>
            <a:r>
              <a:rPr lang="en-US" dirty="0" smtClean="0"/>
              <a:t>Analyze the major aspects of domestic debates over US expansionism in the late 19</a:t>
            </a:r>
            <a:r>
              <a:rPr lang="en-US" baseline="30000" dirty="0" smtClean="0"/>
              <a:t>th</a:t>
            </a:r>
            <a:r>
              <a:rPr lang="en-US" dirty="0" smtClean="0"/>
              <a:t> and early 20</a:t>
            </a:r>
            <a:r>
              <a:rPr lang="en-US" baseline="30000" dirty="0" smtClean="0"/>
              <a:t>th</a:t>
            </a:r>
            <a:r>
              <a:rPr lang="en-US" dirty="0" smtClean="0"/>
              <a:t> century.</a:t>
            </a:r>
          </a:p>
          <a:p>
            <a:r>
              <a:rPr lang="en-US" dirty="0" smtClean="0"/>
              <a:t>Analyze the goals of US policymakers in major international conflicts, such as the Spanish-American War.</a:t>
            </a:r>
          </a:p>
          <a:p>
            <a:r>
              <a:rPr lang="en-US" dirty="0" smtClean="0"/>
              <a:t>Analyze how debates over political values (such as democracy, freedom, and citizenship) and the extension of American ideals abroad contributed to the ideological clashes and military conflicts of the 19</a:t>
            </a:r>
            <a:r>
              <a:rPr lang="en-US" baseline="30000" dirty="0" smtClean="0"/>
              <a:t>th</a:t>
            </a:r>
            <a:r>
              <a:rPr lang="en-US" dirty="0" smtClean="0"/>
              <a:t> and early 20</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360675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1" y="407879"/>
            <a:ext cx="9950669" cy="914400"/>
          </a:xfrm>
        </p:spPr>
        <p:txBody>
          <a:bodyPr>
            <a:normAutofit fontScale="90000"/>
          </a:bodyPr>
          <a:lstStyle/>
          <a:p>
            <a:r>
              <a:rPr lang="en-US" dirty="0" smtClean="0"/>
              <a:t>Essential Question-Proving </a:t>
            </a:r>
            <a:r>
              <a:rPr lang="en-US" dirty="0" smtClean="0"/>
              <a:t>Behavior</a:t>
            </a:r>
            <a:r>
              <a:rPr lang="en-US" dirty="0"/>
              <a:t/>
            </a:r>
            <a:br>
              <a:rPr lang="en-US" dirty="0"/>
            </a:br>
            <a:r>
              <a:rPr lang="en-US" dirty="0" smtClean="0"/>
              <a:t>	</a:t>
            </a:r>
            <a:r>
              <a:rPr lang="en-US" sz="3100" dirty="0" smtClean="0"/>
              <a:t>Thesis Response</a:t>
            </a:r>
            <a:endParaRPr lang="en-US" sz="3100" dirty="0"/>
          </a:p>
        </p:txBody>
      </p:sp>
      <p:sp>
        <p:nvSpPr>
          <p:cNvPr id="3" name="Content Placeholder 2"/>
          <p:cNvSpPr>
            <a:spLocks noGrp="1"/>
          </p:cNvSpPr>
          <p:nvPr>
            <p:ph idx="1"/>
          </p:nvPr>
        </p:nvSpPr>
        <p:spPr/>
        <p:txBody>
          <a:bodyPr/>
          <a:lstStyle/>
          <a:p>
            <a:r>
              <a:rPr lang="en-US" dirty="0" smtClean="0"/>
              <a:t>Evaluate the extent to which America’s imperialist policies maintained continuity as well as fostered change in American foreign policy</a:t>
            </a:r>
            <a:r>
              <a:rPr lang="en-US" dirty="0" smtClean="0"/>
              <a:t>.</a:t>
            </a:r>
          </a:p>
          <a:p>
            <a:pPr marL="0" indent="0">
              <a:buNone/>
            </a:pPr>
            <a:endParaRPr lang="en-US" dirty="0"/>
          </a:p>
        </p:txBody>
      </p:sp>
    </p:spTree>
    <p:extLst>
      <p:ext uri="{BB962C8B-B14F-4D97-AF65-F5344CB8AC3E}">
        <p14:creationId xmlns:p14="http://schemas.microsoft.com/office/powerpoint/2010/main" val="16397404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a:t>
            </a:r>
            <a:r>
              <a:rPr lang="en-US" dirty="0" smtClean="0"/>
              <a:t>!</a:t>
            </a:r>
            <a:endParaRPr lang="en-US" dirty="0"/>
          </a:p>
        </p:txBody>
      </p:sp>
      <p:sp>
        <p:nvSpPr>
          <p:cNvPr id="3" name="Content Placeholder 2"/>
          <p:cNvSpPr>
            <a:spLocks noGrp="1"/>
          </p:cNvSpPr>
          <p:nvPr>
            <p:ph idx="1"/>
          </p:nvPr>
        </p:nvSpPr>
        <p:spPr/>
        <p:txBody>
          <a:bodyPr/>
          <a:lstStyle/>
          <a:p>
            <a:r>
              <a:rPr lang="en-US" dirty="0" smtClean="0"/>
              <a:t>“We are Anglo-Saxons, and must obey our blood and occupy new markets, and if necessary, new lands.”</a:t>
            </a:r>
          </a:p>
          <a:p>
            <a:pPr lvl="1"/>
            <a:r>
              <a:rPr lang="en-US" dirty="0" smtClean="0"/>
              <a:t>Senator Albert </a:t>
            </a:r>
            <a:r>
              <a:rPr lang="en-US" dirty="0" err="1" smtClean="0"/>
              <a:t>Beveridge</a:t>
            </a:r>
            <a:r>
              <a:rPr lang="en-US" dirty="0" smtClean="0"/>
              <a:t>, April 27, 1898</a:t>
            </a:r>
          </a:p>
          <a:p>
            <a:r>
              <a:rPr lang="en-US" dirty="0" smtClean="0"/>
              <a:t>“Our form of government, our traditions, our present interests, and our future welfare, all forbid our entering upon a career of conquest.”</a:t>
            </a:r>
          </a:p>
          <a:p>
            <a:pPr lvl="1"/>
            <a:r>
              <a:rPr lang="en-US" dirty="0" smtClean="0"/>
              <a:t>William Jennings Bryan, December 13, 1898</a:t>
            </a:r>
            <a:endParaRPr lang="en-US" dirty="0"/>
          </a:p>
        </p:txBody>
      </p:sp>
    </p:spTree>
    <p:extLst>
      <p:ext uri="{BB962C8B-B14F-4D97-AF65-F5344CB8AC3E}">
        <p14:creationId xmlns:p14="http://schemas.microsoft.com/office/powerpoint/2010/main" val="31913701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Origins of American Imperialism</a:t>
            </a:r>
            <a:endParaRPr lang="en-US" dirty="0"/>
          </a:p>
        </p:txBody>
      </p:sp>
      <p:sp>
        <p:nvSpPr>
          <p:cNvPr id="3" name="Content Placeholder 2"/>
          <p:cNvSpPr>
            <a:spLocks noGrp="1"/>
          </p:cNvSpPr>
          <p:nvPr>
            <p:ph idx="1"/>
          </p:nvPr>
        </p:nvSpPr>
        <p:spPr/>
        <p:txBody>
          <a:bodyPr/>
          <a:lstStyle/>
          <a:p>
            <a:r>
              <a:rPr lang="en-US" dirty="0" smtClean="0"/>
              <a:t>The US was not part of Europe’s Imperialistic expansion in the mid 1800s</a:t>
            </a:r>
          </a:p>
          <a:p>
            <a:pPr lvl="1"/>
            <a:r>
              <a:rPr lang="en-US" dirty="0" smtClean="0"/>
              <a:t>Still expansionist however</a:t>
            </a:r>
            <a:r>
              <a:rPr lang="en-US" dirty="0" smtClean="0"/>
              <a:t>.</a:t>
            </a:r>
          </a:p>
          <a:p>
            <a:pPr lvl="2"/>
            <a:r>
              <a:rPr lang="en-US" dirty="0" smtClean="0"/>
              <a:t>Louisiana Purchase</a:t>
            </a:r>
            <a:r>
              <a:rPr lang="en-US" dirty="0"/>
              <a:t>/</a:t>
            </a:r>
            <a:r>
              <a:rPr lang="en-US" dirty="0" smtClean="0"/>
              <a:t>Monroe Doctrine</a:t>
            </a:r>
          </a:p>
          <a:p>
            <a:pPr lvl="2"/>
            <a:r>
              <a:rPr lang="en-US" dirty="0" smtClean="0"/>
              <a:t>Annexation of Texas</a:t>
            </a:r>
            <a:endParaRPr lang="en-US" dirty="0" smtClean="0"/>
          </a:p>
          <a:p>
            <a:pPr lvl="2"/>
            <a:r>
              <a:rPr lang="en-US" dirty="0" smtClean="0"/>
              <a:t>Mexican American War</a:t>
            </a:r>
          </a:p>
          <a:p>
            <a:pPr lvl="2"/>
            <a:r>
              <a:rPr lang="en-US" dirty="0" smtClean="0"/>
              <a:t>GADSDEN PURCHASE!!</a:t>
            </a:r>
            <a:endParaRPr lang="en-US" dirty="0" smtClean="0"/>
          </a:p>
          <a:p>
            <a:pPr lvl="1"/>
            <a:r>
              <a:rPr lang="en-US" dirty="0" smtClean="0"/>
              <a:t>1867: Seward’s purchase of Alaska for $7.2 million from Russia</a:t>
            </a:r>
            <a:endParaRPr lang="en-US" dirty="0"/>
          </a:p>
        </p:txBody>
      </p:sp>
    </p:spTree>
    <p:extLst>
      <p:ext uri="{BB962C8B-B14F-4D97-AF65-F5344CB8AC3E}">
        <p14:creationId xmlns:p14="http://schemas.microsoft.com/office/powerpoint/2010/main" val="323856146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Causes of Imperialism</a:t>
            </a:r>
            <a:endParaRPr lang="en-US" dirty="0"/>
          </a:p>
        </p:txBody>
      </p:sp>
      <p:sp>
        <p:nvSpPr>
          <p:cNvPr id="3" name="Content Placeholder 2"/>
          <p:cNvSpPr>
            <a:spLocks noGrp="1"/>
          </p:cNvSpPr>
          <p:nvPr>
            <p:ph idx="1"/>
          </p:nvPr>
        </p:nvSpPr>
        <p:spPr/>
        <p:txBody>
          <a:bodyPr/>
          <a:lstStyle/>
          <a:p>
            <a:r>
              <a:rPr lang="en-US" dirty="0" smtClean="0"/>
              <a:t>Thirst for new economic markets/raw materials</a:t>
            </a:r>
          </a:p>
          <a:p>
            <a:r>
              <a:rPr lang="en-US" dirty="0" smtClean="0"/>
              <a:t>Desire for military strength</a:t>
            </a:r>
          </a:p>
          <a:p>
            <a:r>
              <a:rPr lang="en-US" dirty="0" smtClean="0"/>
              <a:t>Safety valve/closing of the frontier</a:t>
            </a:r>
          </a:p>
          <a:p>
            <a:r>
              <a:rPr lang="en-US" dirty="0" smtClean="0"/>
              <a:t>Belief in Anglo-Saxon superiority</a:t>
            </a:r>
          </a:p>
          <a:p>
            <a:r>
              <a:rPr lang="en-US" dirty="0" smtClean="0"/>
              <a:t>Moral obligation to civilize other nations</a:t>
            </a:r>
            <a:endParaRPr lang="en-US" dirty="0"/>
          </a:p>
        </p:txBody>
      </p:sp>
    </p:spTree>
    <p:extLst>
      <p:ext uri="{BB962C8B-B14F-4D97-AF65-F5344CB8AC3E}">
        <p14:creationId xmlns:p14="http://schemas.microsoft.com/office/powerpoint/2010/main" val="1533848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for Imperialism: Industry</a:t>
            </a:r>
            <a:endParaRPr lang="en-US" dirty="0"/>
          </a:p>
        </p:txBody>
      </p:sp>
      <p:sp>
        <p:nvSpPr>
          <p:cNvPr id="3" name="Content Placeholder 2"/>
          <p:cNvSpPr>
            <a:spLocks noGrp="1"/>
          </p:cNvSpPr>
          <p:nvPr>
            <p:ph idx="1"/>
          </p:nvPr>
        </p:nvSpPr>
        <p:spPr/>
        <p:txBody>
          <a:bodyPr/>
          <a:lstStyle/>
          <a:p>
            <a:r>
              <a:rPr lang="en-US" dirty="0" smtClean="0"/>
              <a:t>As the US industrialized in the late 19</a:t>
            </a:r>
            <a:r>
              <a:rPr lang="en-US" baseline="30000" dirty="0" smtClean="0"/>
              <a:t>th</a:t>
            </a:r>
            <a:r>
              <a:rPr lang="en-US" dirty="0" smtClean="0"/>
              <a:t> century, it also intensified its foreign involvement.</a:t>
            </a:r>
          </a:p>
          <a:p>
            <a:pPr lvl="1"/>
            <a:r>
              <a:rPr lang="en-US" dirty="0" smtClean="0"/>
              <a:t>Sources of raw materials</a:t>
            </a:r>
          </a:p>
          <a:p>
            <a:pPr lvl="1"/>
            <a:r>
              <a:rPr lang="en-US" dirty="0" smtClean="0"/>
              <a:t>Need for worldwide markets for its industrial and agricultural products.</a:t>
            </a:r>
          </a:p>
          <a:p>
            <a:pPr lvl="2"/>
            <a:r>
              <a:rPr lang="en-US" dirty="0" smtClean="0"/>
              <a:t>Intensified by the Panic of 1893.</a:t>
            </a:r>
            <a:endParaRPr lang="en-US" dirty="0"/>
          </a:p>
        </p:txBody>
      </p:sp>
    </p:spTree>
    <p:extLst>
      <p:ext uri="{BB962C8B-B14F-4D97-AF65-F5344CB8AC3E}">
        <p14:creationId xmlns:p14="http://schemas.microsoft.com/office/powerpoint/2010/main" val="3739289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7" y="381000"/>
            <a:ext cx="8753230" cy="713154"/>
          </a:xfrm>
        </p:spPr>
        <p:txBody>
          <a:bodyPr>
            <a:normAutofit/>
          </a:bodyPr>
          <a:lstStyle/>
          <a:p>
            <a:r>
              <a:rPr lang="en-US" sz="3100" dirty="0" smtClean="0"/>
              <a:t>Causes for Imperialism: International Darwinism</a:t>
            </a:r>
            <a:endParaRPr lang="en-US" sz="3100" dirty="0"/>
          </a:p>
        </p:txBody>
      </p:sp>
      <p:sp>
        <p:nvSpPr>
          <p:cNvPr id="3" name="Content Placeholder 2"/>
          <p:cNvSpPr>
            <a:spLocks noGrp="1"/>
          </p:cNvSpPr>
          <p:nvPr>
            <p:ph idx="1"/>
          </p:nvPr>
        </p:nvSpPr>
        <p:spPr/>
        <p:txBody>
          <a:bodyPr>
            <a:normAutofit/>
          </a:bodyPr>
          <a:lstStyle/>
          <a:p>
            <a:r>
              <a:rPr lang="en-US" dirty="0" smtClean="0"/>
              <a:t>Darwin’s concept of survival of the fittest was applied not only to competition in business, but also to competition among nations and races for military advantage, colonies, and spheres of influence. </a:t>
            </a:r>
          </a:p>
          <a:p>
            <a:pPr lvl="1"/>
            <a:r>
              <a:rPr lang="en-US" dirty="0" smtClean="0"/>
              <a:t>American Imperialists saw this as an extension of the idea of manifest destiny into the Caribbean, Central America, and the Pacific Ocean.</a:t>
            </a:r>
          </a:p>
          <a:p>
            <a:r>
              <a:rPr lang="en-US" dirty="0" smtClean="0"/>
              <a:t>Spreading of Christianity and democracy to ‘lesser’ people. </a:t>
            </a:r>
            <a:endParaRPr lang="en-US" dirty="0"/>
          </a:p>
        </p:txBody>
      </p:sp>
    </p:spTree>
    <p:extLst>
      <p:ext uri="{BB962C8B-B14F-4D97-AF65-F5344CB8AC3E}">
        <p14:creationId xmlns:p14="http://schemas.microsoft.com/office/powerpoint/2010/main" val="14131229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mpass">
  <a:themeElements>
    <a:clrScheme name="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fontScheme name="Comp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Compass 1">
        <a:dk1>
          <a:srgbClr val="860000"/>
        </a:dk1>
        <a:lt1>
          <a:srgbClr val="FFFFFF"/>
        </a:lt1>
        <a:dk2>
          <a:srgbClr val="800000"/>
        </a:dk2>
        <a:lt2>
          <a:srgbClr val="FFFFCC"/>
        </a:lt2>
        <a:accent1>
          <a:srgbClr val="4C0000"/>
        </a:accent1>
        <a:accent2>
          <a:srgbClr val="FF9900"/>
        </a:accent2>
        <a:accent3>
          <a:srgbClr val="C0AAAA"/>
        </a:accent3>
        <a:accent4>
          <a:srgbClr val="DADADA"/>
        </a:accent4>
        <a:accent5>
          <a:srgbClr val="B2AAAA"/>
        </a:accent5>
        <a:accent6>
          <a:srgbClr val="E78A00"/>
        </a:accent6>
        <a:hlink>
          <a:srgbClr val="FFDF57"/>
        </a:hlink>
        <a:folHlink>
          <a:srgbClr val="CC9900"/>
        </a:folHlink>
      </a:clrScheme>
      <a:clrMap bg1="dk2" tx1="lt1" bg2="dk1" tx2="lt2" accent1="accent1" accent2="accent2" accent3="accent3" accent4="accent4" accent5="accent5" accent6="accent6" hlink="hlink" folHlink="folHlink"/>
    </a:extraClrScheme>
    <a:extraClrScheme>
      <a:clrScheme name="Compass 2">
        <a:dk1>
          <a:srgbClr val="AC835E"/>
        </a:dk1>
        <a:lt1>
          <a:srgbClr val="FFFFFF"/>
        </a:lt1>
        <a:dk2>
          <a:srgbClr val="AE8764"/>
        </a:dk2>
        <a:lt2>
          <a:srgbClr val="FFFFCC"/>
        </a:lt2>
        <a:accent1>
          <a:srgbClr val="7A5C40"/>
        </a:accent1>
        <a:accent2>
          <a:srgbClr val="FFFF99"/>
        </a:accent2>
        <a:accent3>
          <a:srgbClr val="D3C3B8"/>
        </a:accent3>
        <a:accent4>
          <a:srgbClr val="DADADA"/>
        </a:accent4>
        <a:accent5>
          <a:srgbClr val="BEB5AF"/>
        </a:accent5>
        <a:accent6>
          <a:srgbClr val="E7E78A"/>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3">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4">
        <a:dk1>
          <a:srgbClr val="007E7B"/>
        </a:dk1>
        <a:lt1>
          <a:srgbClr val="FFFFFF"/>
        </a:lt1>
        <a:dk2>
          <a:srgbClr val="008080"/>
        </a:dk2>
        <a:lt2>
          <a:srgbClr val="FFFF99"/>
        </a:lt2>
        <a:accent1>
          <a:srgbClr val="005452"/>
        </a:accent1>
        <a:accent2>
          <a:srgbClr val="00CC66"/>
        </a:accent2>
        <a:accent3>
          <a:srgbClr val="AAC0C0"/>
        </a:accent3>
        <a:accent4>
          <a:srgbClr val="DADADA"/>
        </a:accent4>
        <a:accent5>
          <a:srgbClr val="AAB3B3"/>
        </a:accent5>
        <a:accent6>
          <a:srgbClr val="00B95C"/>
        </a:accent6>
        <a:hlink>
          <a:srgbClr val="CCFFCC"/>
        </a:hlink>
        <a:folHlink>
          <a:srgbClr val="33CCCC"/>
        </a:folHlink>
      </a:clrScheme>
      <a:clrMap bg1="dk2" tx1="lt1" bg2="dk1" tx2="lt2" accent1="accent1" accent2="accent2" accent3="accent3" accent4="accent4" accent5="accent5" accent6="accent6" hlink="hlink" folHlink="folHlink"/>
    </a:extraClrScheme>
    <a:extraClrScheme>
      <a:clrScheme name="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004800"/>
        </a:accent1>
        <a:accent2>
          <a:srgbClr val="7A9505"/>
        </a:accent2>
        <a:accent3>
          <a:srgbClr val="B2B6AD"/>
        </a:accent3>
        <a:accent4>
          <a:srgbClr val="DADADA"/>
        </a:accent4>
        <a:accent5>
          <a:srgbClr val="AAB1AA"/>
        </a:accent5>
        <a:accent6>
          <a:srgbClr val="6E8704"/>
        </a:accent6>
        <a:hlink>
          <a:srgbClr val="99FF33"/>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676A5C"/>
        </a:dk1>
        <a:lt1>
          <a:srgbClr val="FFFFFF"/>
        </a:lt1>
        <a:dk2>
          <a:srgbClr val="686B5D"/>
        </a:dk2>
        <a:lt2>
          <a:srgbClr val="FFFFCC"/>
        </a:lt2>
        <a:accent1>
          <a:srgbClr val="57574D"/>
        </a:accent1>
        <a:accent2>
          <a:srgbClr val="809EA8"/>
        </a:accent2>
        <a:accent3>
          <a:srgbClr val="B9BAB6"/>
        </a:accent3>
        <a:accent4>
          <a:srgbClr val="DADADA"/>
        </a:accent4>
        <a:accent5>
          <a:srgbClr val="B4B4B2"/>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8">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Revolution.thmx</Template>
  <TotalTime>4784</TotalTime>
  <Words>1467</Words>
  <Application>Microsoft Macintosh PowerPoint</Application>
  <PresentationFormat>On-screen Show (4:3)</PresentationFormat>
  <Paragraphs>142</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Revolution</vt:lpstr>
      <vt:lpstr>Compass</vt:lpstr>
      <vt:lpstr>Do Now-DISCUSS</vt:lpstr>
      <vt:lpstr>American Imperialism </vt:lpstr>
      <vt:lpstr>College Board Standards</vt:lpstr>
      <vt:lpstr>Essential Question-Proving Behavior  Thesis Response</vt:lpstr>
      <vt:lpstr>QUOTES!!</vt:lpstr>
      <vt:lpstr>Origins of American Imperialism</vt:lpstr>
      <vt:lpstr>Main Causes of Imperialism</vt:lpstr>
      <vt:lpstr>Causes for Imperialism: Industry</vt:lpstr>
      <vt:lpstr>Causes for Imperialism: International Darwinism</vt:lpstr>
      <vt:lpstr>Causes for Imperialism:  Military Expansion</vt:lpstr>
      <vt:lpstr>Cuban Revolt: America to the Rescue?</vt:lpstr>
      <vt:lpstr>PowerPoint Presentation</vt:lpstr>
      <vt:lpstr>Teller Amendment</vt:lpstr>
      <vt:lpstr>PowerPoint Presentation</vt:lpstr>
      <vt:lpstr>Spanish-American War (1898)</vt:lpstr>
      <vt:lpstr>PowerPoint Presentation</vt:lpstr>
      <vt:lpstr>Imperialists and Anti-Imperialists</vt:lpstr>
      <vt:lpstr>The Philippines…?</vt:lpstr>
      <vt:lpstr>The Philippines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 Should Retain the Philippines; America Should Not Rule the Philippines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Winchell</dc:creator>
  <cp:lastModifiedBy>Craig Winchell</cp:lastModifiedBy>
  <cp:revision>19</cp:revision>
  <dcterms:created xsi:type="dcterms:W3CDTF">2017-01-27T19:47:29Z</dcterms:created>
  <dcterms:modified xsi:type="dcterms:W3CDTF">2017-01-31T19:12:33Z</dcterms:modified>
</cp:coreProperties>
</file>