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815FFF-FBC7-F942-BA1E-346FB886DCB1}"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BD28-333E-D841-999F-0F92E1BED56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5FFF-FBC7-F942-BA1E-346FB886DCB1}"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815FFF-FBC7-F942-BA1E-346FB886DCB1}"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5FFF-FBC7-F942-BA1E-346FB886DCB1}"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815FFF-FBC7-F942-BA1E-346FB886DCB1}"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BD28-333E-D841-999F-0F92E1BED56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815FFF-FBC7-F942-BA1E-346FB886DCB1}"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815FFF-FBC7-F942-BA1E-346FB886DCB1}" type="datetimeFigureOut">
              <a:rPr lang="en-US" smtClean="0"/>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EBD28-333E-D841-999F-0F92E1BED56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815FFF-FBC7-F942-BA1E-346FB886DCB1}" type="datetimeFigureOut">
              <a:rPr lang="en-US" smtClean="0"/>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15FFF-FBC7-F942-BA1E-346FB886DCB1}" type="datetimeFigureOut">
              <a:rPr lang="en-US" smtClean="0"/>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15FFF-FBC7-F942-BA1E-346FB886DCB1}"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BD28-333E-D841-999F-0F92E1BED56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15FFF-FBC7-F942-BA1E-346FB886DCB1}"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BD28-333E-D841-999F-0F92E1BED5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815FFF-FBC7-F942-BA1E-346FB886DCB1}" type="datetimeFigureOut">
              <a:rPr lang="en-US" smtClean="0"/>
              <a:t>12/1/14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22EBD28-333E-D841-999F-0F92E1BED5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Compromise and the Road to Secession</a:t>
            </a:r>
            <a:endParaRPr lang="en-US" dirty="0"/>
          </a:p>
        </p:txBody>
      </p:sp>
      <p:sp>
        <p:nvSpPr>
          <p:cNvPr id="3" name="Subtitle 2"/>
          <p:cNvSpPr>
            <a:spLocks noGrp="1"/>
          </p:cNvSpPr>
          <p:nvPr>
            <p:ph type="subTitle" idx="1"/>
          </p:nvPr>
        </p:nvSpPr>
        <p:spPr/>
        <p:txBody>
          <a:bodyPr>
            <a:normAutofit/>
          </a:bodyPr>
          <a:lstStyle/>
          <a:p>
            <a:r>
              <a:rPr lang="en-US" dirty="0" smtClean="0"/>
              <a:t>Mr. Winchell</a:t>
            </a:r>
          </a:p>
          <a:p>
            <a:r>
              <a:rPr lang="en-US" dirty="0" smtClean="0"/>
              <a:t>APUSH</a:t>
            </a:r>
          </a:p>
          <a:p>
            <a:r>
              <a:rPr lang="en-US" dirty="0" smtClean="0"/>
              <a:t>Period 5-Civil War and Reconstruction</a:t>
            </a:r>
            <a:endParaRPr lang="en-US" dirty="0"/>
          </a:p>
        </p:txBody>
      </p:sp>
    </p:spTree>
    <p:extLst>
      <p:ext uri="{BB962C8B-B14F-4D97-AF65-F5344CB8AC3E}">
        <p14:creationId xmlns:p14="http://schemas.microsoft.com/office/powerpoint/2010/main" val="1218026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b="-5941"/>
          <a:stretch/>
        </p:blipFill>
        <p:spPr>
          <a:xfrm>
            <a:off x="457200" y="1152769"/>
            <a:ext cx="8229600" cy="5470769"/>
          </a:xfrm>
        </p:spPr>
      </p:pic>
    </p:spTree>
    <p:extLst>
      <p:ext uri="{BB962C8B-B14F-4D97-AF65-F5344CB8AC3E}">
        <p14:creationId xmlns:p14="http://schemas.microsoft.com/office/powerpoint/2010/main" val="338421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Identify 3 significant differences between the North and the South.</a:t>
            </a:r>
          </a:p>
          <a:p>
            <a:r>
              <a:rPr lang="en-US" dirty="0" smtClean="0"/>
              <a:t>Explain how 1 of those differences helped lead to the conflict between North and South.</a:t>
            </a:r>
          </a:p>
          <a:p>
            <a:r>
              <a:rPr lang="en-US" dirty="0" smtClean="0"/>
              <a:t>What was decided in the Missouri Compromise?</a:t>
            </a:r>
            <a:endParaRPr lang="en-US" dirty="0"/>
          </a:p>
        </p:txBody>
      </p:sp>
    </p:spTree>
    <p:extLst>
      <p:ext uri="{BB962C8B-B14F-4D97-AF65-F5344CB8AC3E}">
        <p14:creationId xmlns:p14="http://schemas.microsoft.com/office/powerpoint/2010/main" val="61469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Rewind!	</a:t>
            </a:r>
            <a:endParaRPr lang="en-US" dirty="0"/>
          </a:p>
        </p:txBody>
      </p:sp>
      <p:sp>
        <p:nvSpPr>
          <p:cNvPr id="3" name="Content Placeholder 2"/>
          <p:cNvSpPr>
            <a:spLocks noGrp="1"/>
          </p:cNvSpPr>
          <p:nvPr>
            <p:ph idx="1"/>
          </p:nvPr>
        </p:nvSpPr>
        <p:spPr/>
        <p:txBody>
          <a:bodyPr/>
          <a:lstStyle/>
          <a:p>
            <a:r>
              <a:rPr lang="en-US" dirty="0" smtClean="0"/>
              <a:t>Missouri Compromise</a:t>
            </a:r>
          </a:p>
          <a:p>
            <a:pPr lvl="1"/>
            <a:r>
              <a:rPr lang="en-US" dirty="0" smtClean="0"/>
              <a:t>Missouri as a Slaveholding state.</a:t>
            </a:r>
          </a:p>
          <a:p>
            <a:pPr lvl="1"/>
            <a:r>
              <a:rPr lang="en-US" dirty="0" smtClean="0"/>
              <a:t>Maine as a free state.</a:t>
            </a:r>
          </a:p>
          <a:p>
            <a:pPr lvl="1"/>
            <a:r>
              <a:rPr lang="en-US" dirty="0" smtClean="0"/>
              <a:t>No slavery will be allowed North of the 36’30 line.</a:t>
            </a:r>
          </a:p>
          <a:p>
            <a:pPr lvl="1"/>
            <a:endParaRPr lang="en-US" dirty="0"/>
          </a:p>
          <a:p>
            <a:r>
              <a:rPr lang="en-US" dirty="0" smtClean="0"/>
              <a:t>Mexican American War</a:t>
            </a:r>
          </a:p>
          <a:p>
            <a:pPr lvl="1"/>
            <a:r>
              <a:rPr lang="en-US" dirty="0" smtClean="0"/>
              <a:t>Mexican Cession gave American new land. </a:t>
            </a:r>
          </a:p>
          <a:p>
            <a:pPr lvl="1"/>
            <a:r>
              <a:rPr lang="en-US" dirty="0" smtClean="0"/>
              <a:t>The question of slavery that had been quieted by the Missouri Compromise arose again. </a:t>
            </a:r>
          </a:p>
        </p:txBody>
      </p:sp>
    </p:spTree>
    <p:extLst>
      <p:ext uri="{BB962C8B-B14F-4D97-AF65-F5344CB8AC3E}">
        <p14:creationId xmlns:p14="http://schemas.microsoft.com/office/powerpoint/2010/main" val="214878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Wilmot Proviso</a:t>
            </a:r>
            <a:endParaRPr lang="en-US" dirty="0"/>
          </a:p>
        </p:txBody>
      </p:sp>
      <p:sp>
        <p:nvSpPr>
          <p:cNvPr id="3" name="Content Placeholder 2"/>
          <p:cNvSpPr>
            <a:spLocks noGrp="1"/>
          </p:cNvSpPr>
          <p:nvPr>
            <p:ph idx="1"/>
          </p:nvPr>
        </p:nvSpPr>
        <p:spPr>
          <a:xfrm>
            <a:off x="457200" y="1600200"/>
            <a:ext cx="5013569" cy="4730262"/>
          </a:xfrm>
        </p:spPr>
        <p:txBody>
          <a:bodyPr/>
          <a:lstStyle/>
          <a:p>
            <a:r>
              <a:rPr lang="en-US" dirty="0" smtClean="0"/>
              <a:t>In 1846, Pennsylvania Congressman David Wilmot proposed legislation that would outlaw slavery in any territory acquired from Mexico.</a:t>
            </a:r>
          </a:p>
          <a:p>
            <a:pPr lvl="1"/>
            <a:r>
              <a:rPr lang="en-US" dirty="0" smtClean="0"/>
              <a:t>Whigs and antislavery Democrats quickly passed the bill through Congress, upsetting the North.</a:t>
            </a:r>
          </a:p>
          <a:p>
            <a:pPr lvl="1"/>
            <a:r>
              <a:rPr lang="en-US" dirty="0" smtClean="0"/>
              <a:t>The more proslavery Senate (think about numbers and representation)</a:t>
            </a:r>
          </a:p>
          <a:p>
            <a:endParaRPr lang="en-US" dirty="0"/>
          </a:p>
        </p:txBody>
      </p:sp>
      <p:pic>
        <p:nvPicPr>
          <p:cNvPr id="4" name="Picture 3"/>
          <p:cNvPicPr>
            <a:picLocks noChangeAspect="1"/>
          </p:cNvPicPr>
          <p:nvPr/>
        </p:nvPicPr>
        <p:blipFill>
          <a:blip r:embed="rId2"/>
          <a:stretch>
            <a:fillRect/>
          </a:stretch>
        </p:blipFill>
        <p:spPr>
          <a:xfrm>
            <a:off x="5012034" y="1524000"/>
            <a:ext cx="4278924" cy="5334000"/>
          </a:xfrm>
          <a:prstGeom prst="rect">
            <a:avLst/>
          </a:prstGeom>
        </p:spPr>
      </p:pic>
    </p:spTree>
    <p:extLst>
      <p:ext uri="{BB962C8B-B14F-4D97-AF65-F5344CB8AC3E}">
        <p14:creationId xmlns:p14="http://schemas.microsoft.com/office/powerpoint/2010/main" val="381386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a:t>
            </a:r>
            <a:endParaRPr lang="en-US" dirty="0"/>
          </a:p>
        </p:txBody>
      </p:sp>
      <p:sp>
        <p:nvSpPr>
          <p:cNvPr id="3" name="Content Placeholder 2"/>
          <p:cNvSpPr>
            <a:spLocks noGrp="1"/>
          </p:cNvSpPr>
          <p:nvPr>
            <p:ph idx="1"/>
          </p:nvPr>
        </p:nvSpPr>
        <p:spPr/>
        <p:txBody>
          <a:bodyPr/>
          <a:lstStyle/>
          <a:p>
            <a:r>
              <a:rPr lang="en-US" dirty="0" smtClean="0"/>
              <a:t>Rapid settlement of California due to the gold rush.</a:t>
            </a:r>
          </a:p>
          <a:p>
            <a:r>
              <a:rPr lang="en-US" dirty="0" smtClean="0"/>
              <a:t>President Taylor asked the settlers to skip the ‘territory’ phase and immediately apply for statehood.</a:t>
            </a:r>
          </a:p>
          <a:p>
            <a:r>
              <a:rPr lang="en-US" dirty="0" smtClean="0"/>
              <a:t>The bid for admission produced 4 distinct viewpoints on what California should become.</a:t>
            </a:r>
            <a:endParaRPr lang="en-US" dirty="0"/>
          </a:p>
        </p:txBody>
      </p:sp>
    </p:spTree>
    <p:extLst>
      <p:ext uri="{BB962C8B-B14F-4D97-AF65-F5344CB8AC3E}">
        <p14:creationId xmlns:p14="http://schemas.microsoft.com/office/powerpoint/2010/main" val="326857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 </a:t>
            </a:r>
            <a:r>
              <a:rPr lang="en-US" dirty="0" err="1" smtClean="0"/>
              <a:t>Con’td</a:t>
            </a:r>
            <a:endParaRPr lang="en-US" dirty="0"/>
          </a:p>
        </p:txBody>
      </p:sp>
      <p:sp>
        <p:nvSpPr>
          <p:cNvPr id="3" name="Content Placeholder 2"/>
          <p:cNvSpPr>
            <a:spLocks noGrp="1"/>
          </p:cNvSpPr>
          <p:nvPr>
            <p:ph idx="1"/>
          </p:nvPr>
        </p:nvSpPr>
        <p:spPr>
          <a:xfrm>
            <a:off x="457199" y="1600200"/>
            <a:ext cx="8491415" cy="5257800"/>
          </a:xfrm>
        </p:spPr>
        <p:txBody>
          <a:bodyPr>
            <a:normAutofit lnSpcReduction="10000"/>
          </a:bodyPr>
          <a:lstStyle/>
          <a:p>
            <a:pPr marL="457200" indent="-457200">
              <a:buFont typeface="+mj-lt"/>
              <a:buAutoNum type="arabicPeriod"/>
            </a:pPr>
            <a:r>
              <a:rPr lang="en-US" b="1" dirty="0" smtClean="0"/>
              <a:t>John C. Calhoun </a:t>
            </a:r>
            <a:r>
              <a:rPr lang="en-US" dirty="0" smtClean="0"/>
              <a:t>(HATES the North’s antislavery views): Proposed a dual presidency, permanently dividing executive power between North and South. Argued Congress had no power to regulate slavery in the states.</a:t>
            </a:r>
          </a:p>
          <a:p>
            <a:pPr marL="457200" indent="-457200">
              <a:buFont typeface="+mj-lt"/>
              <a:buAutoNum type="arabicPeriod"/>
            </a:pPr>
            <a:r>
              <a:rPr lang="en-US" dirty="0" smtClean="0"/>
              <a:t>Many southerners just wanted the Missouri Compromise Line extended to the Pacific. </a:t>
            </a:r>
            <a:r>
              <a:rPr lang="en-US" b="1" dirty="0" smtClean="0"/>
              <a:t>James Buchanan </a:t>
            </a:r>
            <a:r>
              <a:rPr lang="en-US" dirty="0" smtClean="0"/>
              <a:t>and many northern Democrats supported this plan.</a:t>
            </a:r>
          </a:p>
          <a:p>
            <a:pPr marL="457200" indent="-457200">
              <a:buFont typeface="+mj-lt"/>
              <a:buAutoNum type="arabicPeriod"/>
            </a:pPr>
            <a:r>
              <a:rPr lang="en-US" b="1" dirty="0" smtClean="0"/>
              <a:t>Lewis Cass </a:t>
            </a:r>
            <a:r>
              <a:rPr lang="en-US" dirty="0" smtClean="0"/>
              <a:t>and Illinois Senator </a:t>
            </a:r>
            <a:r>
              <a:rPr lang="en-US" b="1" dirty="0" smtClean="0"/>
              <a:t>Stephen Douglas </a:t>
            </a:r>
            <a:r>
              <a:rPr lang="en-US" dirty="0" smtClean="0"/>
              <a:t>pushed for popular sovereignty, letting new states decide for themselves if they wanted slavery or not.</a:t>
            </a:r>
          </a:p>
          <a:p>
            <a:pPr marL="457200" indent="-457200">
              <a:buFont typeface="+mj-lt"/>
              <a:buAutoNum type="arabicPeriod"/>
            </a:pPr>
            <a:r>
              <a:rPr lang="en-US" dirty="0" smtClean="0"/>
              <a:t>Senators </a:t>
            </a:r>
            <a:r>
              <a:rPr lang="en-US" b="1" dirty="0" smtClean="0"/>
              <a:t>Salmon P. Chase </a:t>
            </a:r>
            <a:r>
              <a:rPr lang="en-US" dirty="0" smtClean="0"/>
              <a:t>of Ohio and </a:t>
            </a:r>
            <a:r>
              <a:rPr lang="en-US" b="1" dirty="0" smtClean="0"/>
              <a:t>William Seward </a:t>
            </a:r>
            <a:r>
              <a:rPr lang="en-US" dirty="0" smtClean="0"/>
              <a:t>of New York urged the federal government to immediately restrict slavery to where it existed and eventually end it completely.</a:t>
            </a:r>
            <a:endParaRPr lang="en-US" dirty="0"/>
          </a:p>
        </p:txBody>
      </p:sp>
    </p:spTree>
    <p:extLst>
      <p:ext uri="{BB962C8B-B14F-4D97-AF65-F5344CB8AC3E}">
        <p14:creationId xmlns:p14="http://schemas.microsoft.com/office/powerpoint/2010/main" val="141437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 Cont’d</a:t>
            </a:r>
            <a:endParaRPr lang="en-US" dirty="0"/>
          </a:p>
        </p:txBody>
      </p:sp>
      <p:sp>
        <p:nvSpPr>
          <p:cNvPr id="3" name="Content Placeholder 2"/>
          <p:cNvSpPr>
            <a:spLocks noGrp="1"/>
          </p:cNvSpPr>
          <p:nvPr>
            <p:ph idx="1"/>
          </p:nvPr>
        </p:nvSpPr>
        <p:spPr/>
        <p:txBody>
          <a:bodyPr>
            <a:normAutofit fontScale="92500"/>
          </a:bodyPr>
          <a:lstStyle/>
          <a:p>
            <a:r>
              <a:rPr lang="en-US" dirty="0" smtClean="0"/>
              <a:t>Whig leaders Henry Clay (The Great Compromiser) and Daniel Webster and Democrat Stephen A. Douglas pushed for the passage of five separate laws that appeased both sides, collectively known as the </a:t>
            </a:r>
            <a:r>
              <a:rPr lang="en-US" b="1" dirty="0" smtClean="0"/>
              <a:t>Compromise of 1850</a:t>
            </a:r>
            <a:r>
              <a:rPr lang="en-US" dirty="0" smtClean="0"/>
              <a:t>. </a:t>
            </a:r>
          </a:p>
          <a:p>
            <a:pPr marL="457200" indent="-457200">
              <a:buFont typeface="+mj-lt"/>
              <a:buAutoNum type="arabicPeriod"/>
            </a:pPr>
            <a:r>
              <a:rPr lang="en-US" dirty="0" smtClean="0"/>
              <a:t>New Fugitive Slave Act (Advantage: South)</a:t>
            </a:r>
          </a:p>
          <a:p>
            <a:pPr marL="457200" indent="-457200">
              <a:buFont typeface="+mj-lt"/>
              <a:buAutoNum type="arabicPeriod"/>
            </a:pPr>
            <a:r>
              <a:rPr lang="en-US" dirty="0" smtClean="0"/>
              <a:t>California as a free state (Advantage: North)</a:t>
            </a:r>
          </a:p>
          <a:p>
            <a:pPr marL="457200" indent="-457200">
              <a:buFont typeface="+mj-lt"/>
              <a:buAutoNum type="arabicPeriod"/>
            </a:pPr>
            <a:r>
              <a:rPr lang="en-US" dirty="0" smtClean="0"/>
              <a:t>Resolved a boundary dispute between New Mexico and Texas in favor of New Mexico.</a:t>
            </a:r>
          </a:p>
          <a:p>
            <a:pPr marL="457200" indent="-457200">
              <a:buFont typeface="+mj-lt"/>
              <a:buAutoNum type="arabicPeriod"/>
            </a:pPr>
            <a:r>
              <a:rPr lang="en-US" dirty="0" smtClean="0"/>
              <a:t>Abolished the slave trade (but not slavery) in the District of Columbia (Advantage: Neutral)</a:t>
            </a:r>
          </a:p>
          <a:p>
            <a:pPr marL="457200" indent="-457200">
              <a:buFont typeface="+mj-lt"/>
              <a:buAutoNum type="arabicPeriod"/>
            </a:pPr>
            <a:r>
              <a:rPr lang="en-US" dirty="0" smtClean="0"/>
              <a:t>Organized the rest of the Mexican Cession into two territories, NM and UT and put into place popular sovereignty in the territories.</a:t>
            </a:r>
            <a:endParaRPr lang="en-US" dirty="0"/>
          </a:p>
        </p:txBody>
      </p:sp>
    </p:spTree>
    <p:extLst>
      <p:ext uri="{BB962C8B-B14F-4D97-AF65-F5344CB8AC3E}">
        <p14:creationId xmlns:p14="http://schemas.microsoft.com/office/powerpoint/2010/main" val="115975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t="473" b="-13613"/>
          <a:stretch/>
        </p:blipFill>
        <p:spPr>
          <a:xfrm>
            <a:off x="457200" y="801077"/>
            <a:ext cx="8229600" cy="6056923"/>
          </a:xfrm>
        </p:spPr>
      </p:pic>
    </p:spTree>
    <p:extLst>
      <p:ext uri="{BB962C8B-B14F-4D97-AF65-F5344CB8AC3E}">
        <p14:creationId xmlns:p14="http://schemas.microsoft.com/office/powerpoint/2010/main" val="2593784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 Nebraska Act</a:t>
            </a:r>
            <a:endParaRPr lang="en-US" dirty="0"/>
          </a:p>
        </p:txBody>
      </p:sp>
      <p:sp>
        <p:nvSpPr>
          <p:cNvPr id="3" name="Content Placeholder 2"/>
          <p:cNvSpPr>
            <a:spLocks noGrp="1"/>
          </p:cNvSpPr>
          <p:nvPr>
            <p:ph idx="1"/>
          </p:nvPr>
        </p:nvSpPr>
        <p:spPr/>
        <p:txBody>
          <a:bodyPr/>
          <a:lstStyle/>
          <a:p>
            <a:r>
              <a:rPr lang="en-US" dirty="0" smtClean="0"/>
              <a:t>Old friend Stephen Douglas, the proponent of popular sovereignty, pushed for the repeal of the Missouri Compromise.</a:t>
            </a:r>
          </a:p>
          <a:p>
            <a:r>
              <a:rPr lang="en-US" dirty="0" smtClean="0"/>
              <a:t>Organized much of the rest of the land from the Louisiana Purchase into two territories: Nebraska and Kansas, that could use popular sovereignty to decide the issue of slavery.</a:t>
            </a:r>
          </a:p>
          <a:p>
            <a:r>
              <a:rPr lang="en-US" dirty="0" smtClean="0"/>
              <a:t>This led to thousands of settlers rushing into Kansas to vote on the issue of slavery.</a:t>
            </a:r>
          </a:p>
        </p:txBody>
      </p:sp>
    </p:spTree>
    <p:extLst>
      <p:ext uri="{BB962C8B-B14F-4D97-AF65-F5344CB8AC3E}">
        <p14:creationId xmlns:p14="http://schemas.microsoft.com/office/powerpoint/2010/main" val="2969720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208</TotalTime>
  <Words>513</Words>
  <Application>Microsoft Macintosh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Compromise and the Road to Secession</vt:lpstr>
      <vt:lpstr>Do NOW!</vt:lpstr>
      <vt:lpstr>Rewind! </vt:lpstr>
      <vt:lpstr>Wilmot Proviso</vt:lpstr>
      <vt:lpstr>Compromise of 1850</vt:lpstr>
      <vt:lpstr>Compromise of 1850 Con’td</vt:lpstr>
      <vt:lpstr>Compromise of 1850 Cont’d</vt:lpstr>
      <vt:lpstr>PowerPoint Presentation</vt:lpstr>
      <vt:lpstr>Kansas Nebraska Act</vt:lpstr>
      <vt:lpstr>PowerPoint Presentation</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Compromise and the Road to Secession</dc:title>
  <dc:creator>Craig Winchell</dc:creator>
  <cp:lastModifiedBy>Craig Winchell</cp:lastModifiedBy>
  <cp:revision>6</cp:revision>
  <dcterms:created xsi:type="dcterms:W3CDTF">2014-12-02T00:54:59Z</dcterms:created>
  <dcterms:modified xsi:type="dcterms:W3CDTF">2014-12-02T04:23:38Z</dcterms:modified>
</cp:coreProperties>
</file>