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32"/>
  </p:notesMasterIdLst>
  <p:sldIdLst>
    <p:sldId id="256" r:id="rId3"/>
    <p:sldId id="275" r:id="rId4"/>
    <p:sldId id="282" r:id="rId5"/>
    <p:sldId id="283" r:id="rId6"/>
    <p:sldId id="257" r:id="rId7"/>
    <p:sldId id="258" r:id="rId8"/>
    <p:sldId id="261" r:id="rId9"/>
    <p:sldId id="259" r:id="rId10"/>
    <p:sldId id="260" r:id="rId11"/>
    <p:sldId id="279" r:id="rId12"/>
    <p:sldId id="262" r:id="rId13"/>
    <p:sldId id="263" r:id="rId14"/>
    <p:sldId id="276" r:id="rId15"/>
    <p:sldId id="265" r:id="rId16"/>
    <p:sldId id="266" r:id="rId17"/>
    <p:sldId id="267" r:id="rId18"/>
    <p:sldId id="268" r:id="rId19"/>
    <p:sldId id="269" r:id="rId20"/>
    <p:sldId id="270" r:id="rId21"/>
    <p:sldId id="271" r:id="rId22"/>
    <p:sldId id="272" r:id="rId23"/>
    <p:sldId id="273" r:id="rId24"/>
    <p:sldId id="284" r:id="rId25"/>
    <p:sldId id="285" r:id="rId26"/>
    <p:sldId id="286" r:id="rId27"/>
    <p:sldId id="280" r:id="rId28"/>
    <p:sldId id="281" r:id="rId29"/>
    <p:sldId id="277" r:id="rId30"/>
    <p:sldId id="287" r:id="rId31"/>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3" d="100"/>
          <a:sy n="63" d="100"/>
        </p:scale>
        <p:origin x="-280" y="-3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notesMaster" Target="notesMasters/notes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extLst>
      <p:ext uri="{BB962C8B-B14F-4D97-AF65-F5344CB8AC3E}">
        <p14:creationId xmlns:p14="http://schemas.microsoft.com/office/powerpoint/2010/main" val="128159553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100" b="0" i="0" u="none" strike="noStrike" cap="none" baseline="0"/>
          </a:p>
        </p:txBody>
      </p:sp>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100" b="0" i="0" u="none" strike="noStrike" cap="none" baseline="0"/>
          </a:p>
        </p:txBody>
      </p:sp>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100" b="0" i="0" u="none" strike="noStrike" cap="none" baseline="0"/>
          </a:p>
        </p:txBody>
      </p:sp>
      <p:sp>
        <p:nvSpPr>
          <p:cNvPr id="172" name="Shape 17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100" b="0" i="0" u="none" strike="noStrike" cap="none" baseline="0"/>
          </a:p>
        </p:txBody>
      </p:sp>
      <p:sp>
        <p:nvSpPr>
          <p:cNvPr id="178" name="Shape 17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100" b="0" i="0" u="none" strike="noStrike" cap="none" baseline="0"/>
          </a:p>
        </p:txBody>
      </p:sp>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100" b="0" i="0" u="none" strike="noStrike" cap="none" baseline="0"/>
          </a:p>
        </p:txBody>
      </p:sp>
      <p:sp>
        <p:nvSpPr>
          <p:cNvPr id="191" name="Shape 19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100" b="0" i="0" u="none" strike="noStrike" cap="none" baseline="0"/>
          </a:p>
        </p:txBody>
      </p:sp>
      <p:sp>
        <p:nvSpPr>
          <p:cNvPr id="199" name="Shape 19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100" b="0" i="0" u="none" strike="noStrike" cap="none" baseline="0"/>
          </a:p>
        </p:txBody>
      </p:sp>
      <p:sp>
        <p:nvSpPr>
          <p:cNvPr id="205" name="Shape 20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100" b="0" i="0" u="none" strike="noStrike" cap="none" baseline="0"/>
          </a:p>
        </p:txBody>
      </p:sp>
      <p:sp>
        <p:nvSpPr>
          <p:cNvPr id="211" name="Shape 21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Font typeface="Arial"/>
              <a:buNone/>
            </a:pPr>
            <a:endParaRPr sz="1100" b="0" i="0" u="none" strike="noStrike" cap="none" baseline="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100" b="0" i="0" u="none" strike="noStrike" cap="none" baseline="0"/>
          </a:p>
        </p:txBody>
      </p:sp>
      <p:sp>
        <p:nvSpPr>
          <p:cNvPr id="97" name="Shape 9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r>
              <a:rPr lang="en-US" sz="1100" b="0" i="0" u="none" strike="noStrike" cap="none" baseline="0" dirty="0" smtClean="0"/>
              <a:t>Fletcher Peck-Contract Rights</a:t>
            </a:r>
          </a:p>
          <a:p>
            <a:pPr marL="0" marR="0" lvl="0" indent="0" algn="l" rtl="0">
              <a:spcBef>
                <a:spcPts val="0"/>
              </a:spcBef>
              <a:buFont typeface="Arial"/>
              <a:buNone/>
            </a:pPr>
            <a:r>
              <a:rPr lang="en-US" sz="1100" b="0" i="0" u="none" strike="noStrike" cap="none" baseline="0" dirty="0" smtClean="0"/>
              <a:t>Dartmouth Woodward-Public vs. Private (property rights)</a:t>
            </a:r>
          </a:p>
          <a:p>
            <a:pPr marL="0" marR="0" lvl="0" indent="0" algn="l" rtl="0">
              <a:spcBef>
                <a:spcPts val="0"/>
              </a:spcBef>
              <a:buFont typeface="Arial"/>
              <a:buNone/>
            </a:pPr>
            <a:r>
              <a:rPr lang="en-US" sz="1100" b="0" i="0" u="none" strike="noStrike" cap="none" baseline="0" dirty="0" smtClean="0"/>
              <a:t>McCulloch Maryland-Bank-State can’t tax feds</a:t>
            </a:r>
          </a:p>
          <a:p>
            <a:pPr marL="0" marR="0" lvl="0" indent="0" algn="l" rtl="0">
              <a:spcBef>
                <a:spcPts val="0"/>
              </a:spcBef>
              <a:buFont typeface="Arial"/>
              <a:buNone/>
            </a:pPr>
            <a:r>
              <a:rPr lang="en-US" sz="1100" b="0" i="0" u="none" strike="noStrike" cap="none" baseline="0" dirty="0" smtClean="0"/>
              <a:t>Gibbons Ogden-Feds regulate interstate commerce</a:t>
            </a:r>
          </a:p>
          <a:p>
            <a:pPr marL="0" marR="0" lvl="0" indent="0" algn="l" rtl="0">
              <a:spcBef>
                <a:spcPts val="0"/>
              </a:spcBef>
              <a:buFont typeface="Arial"/>
              <a:buNone/>
            </a:pPr>
            <a:r>
              <a:rPr lang="en-US" sz="1100" b="0" i="0" u="none" strike="noStrike" cap="none" baseline="0" dirty="0" smtClean="0"/>
              <a:t>Charles Rivers Bridge v. Warren Bridge-</a:t>
            </a:r>
            <a:endParaRPr sz="1100" b="0" i="0" u="none" strike="noStrike" cap="none" baseline="0" dirty="0"/>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100" b="0" i="0" u="none" strike="noStrike" cap="none" baseline="0"/>
          </a:p>
        </p:txBody>
      </p:sp>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100" b="0" i="0" u="none" strike="noStrike" cap="none" baseline="0"/>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Font typeface="Arial"/>
              <a:buNone/>
            </a:pPr>
            <a:endParaRPr sz="1100" b="0" i="0" u="none" strike="noStrike" cap="none" baseline="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100" b="0" i="0" u="none" strike="noStrike" cap="none" baseline="0"/>
          </a:p>
        </p:txBody>
      </p:sp>
      <p:sp>
        <p:nvSpPr>
          <p:cNvPr id="143" name="Shape 14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Font typeface="Arial"/>
              <a:buNone/>
            </a:pPr>
            <a:endParaRPr sz="1100" b="0" i="0" u="none" strike="noStrike" cap="none" baseline="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2130425"/>
            <a:ext cx="7772400" cy="1470023"/>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1"/>
              </a:buClr>
              <a:buFont typeface="Calibri"/>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 name="Shape 1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lnSpc>
                <a:spcPct val="100000"/>
              </a:lnSpc>
              <a:spcBef>
                <a:spcPts val="640"/>
              </a:spcBef>
              <a:spcAft>
                <a:spcPts val="0"/>
              </a:spcAft>
              <a:buClr>
                <a:srgbClr val="888888"/>
              </a:buClr>
              <a:buFont typeface="Calibri"/>
              <a:buNone/>
              <a:defRPr/>
            </a:lvl1pPr>
            <a:lvl2pPr marL="457200" marR="0" indent="0" algn="ctr" rtl="0">
              <a:lnSpc>
                <a:spcPct val="100000"/>
              </a:lnSpc>
              <a:spcBef>
                <a:spcPts val="560"/>
              </a:spcBef>
              <a:spcAft>
                <a:spcPts val="0"/>
              </a:spcAft>
              <a:buClr>
                <a:srgbClr val="888888"/>
              </a:buClr>
              <a:buFont typeface="Calibri"/>
              <a:buNone/>
              <a:defRPr/>
            </a:lvl2pPr>
            <a:lvl3pPr marL="914400" marR="0" indent="0" algn="ctr" rtl="0">
              <a:lnSpc>
                <a:spcPct val="100000"/>
              </a:lnSpc>
              <a:spcBef>
                <a:spcPts val="480"/>
              </a:spcBef>
              <a:spcAft>
                <a:spcPts val="0"/>
              </a:spcAft>
              <a:buClr>
                <a:srgbClr val="888888"/>
              </a:buClr>
              <a:buFont typeface="Calibri"/>
              <a:buNone/>
              <a:defRPr/>
            </a:lvl3pPr>
            <a:lvl4pPr marL="1371600" marR="0" indent="0" algn="ctr" rtl="0">
              <a:lnSpc>
                <a:spcPct val="100000"/>
              </a:lnSpc>
              <a:spcBef>
                <a:spcPts val="400"/>
              </a:spcBef>
              <a:spcAft>
                <a:spcPts val="0"/>
              </a:spcAft>
              <a:buClr>
                <a:srgbClr val="888888"/>
              </a:buClr>
              <a:buFont typeface="Calibri"/>
              <a:buNone/>
              <a:defRPr/>
            </a:lvl4pPr>
            <a:lvl5pPr marL="1828800" marR="0" indent="0" algn="ctr" rtl="0">
              <a:lnSpc>
                <a:spcPct val="100000"/>
              </a:lnSpc>
              <a:spcBef>
                <a:spcPts val="400"/>
              </a:spcBef>
              <a:spcAft>
                <a:spcPts val="0"/>
              </a:spcAft>
              <a:buClr>
                <a:srgbClr val="888888"/>
              </a:buClr>
              <a:buFont typeface="Calibri"/>
              <a:buNone/>
              <a:defRPr/>
            </a:lvl5pPr>
            <a:lvl6pPr marL="2286000" marR="0" indent="0" algn="ctr" rtl="0">
              <a:lnSpc>
                <a:spcPct val="100000"/>
              </a:lnSpc>
              <a:spcBef>
                <a:spcPts val="400"/>
              </a:spcBef>
              <a:spcAft>
                <a:spcPts val="0"/>
              </a:spcAft>
              <a:buClr>
                <a:srgbClr val="888888"/>
              </a:buClr>
              <a:buFont typeface="Calibri"/>
              <a:buNone/>
              <a:defRPr/>
            </a:lvl6pPr>
            <a:lvl7pPr marL="2743200" marR="0" indent="0" algn="ctr" rtl="0">
              <a:lnSpc>
                <a:spcPct val="100000"/>
              </a:lnSpc>
              <a:spcBef>
                <a:spcPts val="400"/>
              </a:spcBef>
              <a:spcAft>
                <a:spcPts val="0"/>
              </a:spcAft>
              <a:buClr>
                <a:srgbClr val="888888"/>
              </a:buClr>
              <a:buFont typeface="Calibri"/>
              <a:buNone/>
              <a:defRPr/>
            </a:lvl7pPr>
            <a:lvl8pPr marL="3200400" marR="0" indent="0" algn="ctr" rtl="0">
              <a:lnSpc>
                <a:spcPct val="100000"/>
              </a:lnSpc>
              <a:spcBef>
                <a:spcPts val="400"/>
              </a:spcBef>
              <a:spcAft>
                <a:spcPts val="0"/>
              </a:spcAft>
              <a:buClr>
                <a:srgbClr val="888888"/>
              </a:buClr>
              <a:buFont typeface="Calibri"/>
              <a:buNone/>
              <a:defRPr/>
            </a:lvl8pPr>
            <a:lvl9pPr marL="3657600" marR="0" indent="0" algn="ctr" rtl="0">
              <a:lnSpc>
                <a:spcPct val="100000"/>
              </a:lnSpc>
              <a:spcBef>
                <a:spcPts val="400"/>
              </a:spcBef>
              <a:spcAft>
                <a:spcPts val="0"/>
              </a:spcAft>
              <a:buClr>
                <a:srgbClr val="888888"/>
              </a:buClr>
              <a:buFont typeface="Calibri"/>
              <a:buNone/>
              <a:defRPr/>
            </a:lvl9pPr>
          </a:lstStyle>
          <a:p>
            <a:endParaRPr/>
          </a:p>
        </p:txBody>
      </p:sp>
      <p:sp>
        <p:nvSpPr>
          <p:cNvPr id="13" name="Shape 13"/>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a:lvl1pPr>
            <a:lvl2pPr marL="457200" marR="0" indent="0" algn="l" rtl="0">
              <a:lnSpc>
                <a:spcPct val="100000"/>
              </a:lnSpc>
              <a:spcBef>
                <a:spcPts val="0"/>
              </a:spcBef>
              <a:spcAft>
                <a:spcPts val="0"/>
              </a:spcAft>
              <a:buClr>
                <a:schemeClr val="dk1"/>
              </a:buClr>
              <a:buFont typeface="Calibri"/>
              <a:buNone/>
              <a:defRPr/>
            </a:lvl2pPr>
            <a:lvl3pPr marL="914400" marR="0" indent="0" algn="l" rtl="0">
              <a:lnSpc>
                <a:spcPct val="100000"/>
              </a:lnSpc>
              <a:spcBef>
                <a:spcPts val="0"/>
              </a:spcBef>
              <a:spcAft>
                <a:spcPts val="0"/>
              </a:spcAft>
              <a:buClr>
                <a:schemeClr val="dk1"/>
              </a:buClr>
              <a:buFont typeface="Calibri"/>
              <a:buNone/>
              <a:defRPr/>
            </a:lvl3pPr>
            <a:lvl4pPr marL="1371600" marR="0" indent="0" algn="l" rtl="0">
              <a:lnSpc>
                <a:spcPct val="100000"/>
              </a:lnSpc>
              <a:spcBef>
                <a:spcPts val="0"/>
              </a:spcBef>
              <a:spcAft>
                <a:spcPts val="0"/>
              </a:spcAft>
              <a:buClr>
                <a:schemeClr val="dk1"/>
              </a:buClr>
              <a:buFont typeface="Calibri"/>
              <a:buNone/>
              <a:defRPr/>
            </a:lvl4pPr>
            <a:lvl5pPr marL="1828800" marR="0" indent="0" algn="l" rtl="0">
              <a:lnSpc>
                <a:spcPct val="100000"/>
              </a:lnSpc>
              <a:spcBef>
                <a:spcPts val="0"/>
              </a:spcBef>
              <a:spcAft>
                <a:spcPts val="0"/>
              </a:spcAft>
              <a:buClr>
                <a:schemeClr val="dk1"/>
              </a:buClr>
              <a:buFont typeface="Calibri"/>
              <a:buNone/>
              <a:defRPr/>
            </a:lvl5pPr>
            <a:lvl6pPr marL="2286000" marR="0" indent="0" algn="l" rtl="0">
              <a:lnSpc>
                <a:spcPct val="100000"/>
              </a:lnSpc>
              <a:spcBef>
                <a:spcPts val="0"/>
              </a:spcBef>
              <a:spcAft>
                <a:spcPts val="0"/>
              </a:spcAft>
              <a:buClr>
                <a:schemeClr val="dk1"/>
              </a:buClr>
              <a:buFont typeface="Calibri"/>
              <a:buNone/>
              <a:defRPr/>
            </a:lvl6pPr>
            <a:lvl7pPr marL="2743200" marR="0" indent="0" algn="l" rtl="0">
              <a:lnSpc>
                <a:spcPct val="100000"/>
              </a:lnSpc>
              <a:spcBef>
                <a:spcPts val="0"/>
              </a:spcBef>
              <a:spcAft>
                <a:spcPts val="0"/>
              </a:spcAft>
              <a:buClr>
                <a:schemeClr val="dk1"/>
              </a:buClr>
              <a:buFont typeface="Calibri"/>
              <a:buNone/>
              <a:defRPr/>
            </a:lvl7pPr>
            <a:lvl8pPr marL="3200400" marR="0" indent="0" algn="l" rtl="0">
              <a:lnSpc>
                <a:spcPct val="100000"/>
              </a:lnSpc>
              <a:spcBef>
                <a:spcPts val="0"/>
              </a:spcBef>
              <a:spcAft>
                <a:spcPts val="0"/>
              </a:spcAft>
              <a:buClr>
                <a:schemeClr val="dk1"/>
              </a:buClr>
              <a:buFont typeface="Calibri"/>
              <a:buNone/>
              <a:defRPr/>
            </a:lvl8pPr>
            <a:lvl9pPr marL="3657600" marR="0" indent="0" algn="l" rtl="0">
              <a:lnSpc>
                <a:spcPct val="100000"/>
              </a:lnSpc>
              <a:spcBef>
                <a:spcPts val="0"/>
              </a:spcBef>
              <a:spcAft>
                <a:spcPts val="0"/>
              </a:spcAft>
              <a:buClr>
                <a:schemeClr val="dk1"/>
              </a:buClr>
              <a:buFont typeface="Calibri"/>
              <a:buNone/>
              <a:defRPr/>
            </a:lvl9pPr>
          </a:lstStyle>
          <a:p>
            <a:endParaRPr/>
          </a:p>
        </p:txBody>
      </p:sp>
      <p:sp>
        <p:nvSpPr>
          <p:cNvPr id="14" name="Shape 1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a:lvl1pPr>
            <a:lvl2pPr marL="457200" marR="0" indent="0" algn="l" rtl="0">
              <a:lnSpc>
                <a:spcPct val="100000"/>
              </a:lnSpc>
              <a:spcBef>
                <a:spcPts val="0"/>
              </a:spcBef>
              <a:spcAft>
                <a:spcPts val="0"/>
              </a:spcAft>
              <a:buClr>
                <a:schemeClr val="dk1"/>
              </a:buClr>
              <a:buFont typeface="Calibri"/>
              <a:buNone/>
              <a:defRPr/>
            </a:lvl2pPr>
            <a:lvl3pPr marL="914400" marR="0" indent="0" algn="l" rtl="0">
              <a:lnSpc>
                <a:spcPct val="100000"/>
              </a:lnSpc>
              <a:spcBef>
                <a:spcPts val="0"/>
              </a:spcBef>
              <a:spcAft>
                <a:spcPts val="0"/>
              </a:spcAft>
              <a:buClr>
                <a:schemeClr val="dk1"/>
              </a:buClr>
              <a:buFont typeface="Calibri"/>
              <a:buNone/>
              <a:defRPr/>
            </a:lvl3pPr>
            <a:lvl4pPr marL="1371600" marR="0" indent="0" algn="l" rtl="0">
              <a:lnSpc>
                <a:spcPct val="100000"/>
              </a:lnSpc>
              <a:spcBef>
                <a:spcPts val="0"/>
              </a:spcBef>
              <a:spcAft>
                <a:spcPts val="0"/>
              </a:spcAft>
              <a:buClr>
                <a:schemeClr val="dk1"/>
              </a:buClr>
              <a:buFont typeface="Calibri"/>
              <a:buNone/>
              <a:defRPr/>
            </a:lvl4pPr>
            <a:lvl5pPr marL="1828800" marR="0" indent="0" algn="l" rtl="0">
              <a:lnSpc>
                <a:spcPct val="100000"/>
              </a:lnSpc>
              <a:spcBef>
                <a:spcPts val="0"/>
              </a:spcBef>
              <a:spcAft>
                <a:spcPts val="0"/>
              </a:spcAft>
              <a:buClr>
                <a:schemeClr val="dk1"/>
              </a:buClr>
              <a:buFont typeface="Calibri"/>
              <a:buNone/>
              <a:defRPr/>
            </a:lvl5pPr>
            <a:lvl6pPr marL="2286000" marR="0" indent="0" algn="l" rtl="0">
              <a:lnSpc>
                <a:spcPct val="100000"/>
              </a:lnSpc>
              <a:spcBef>
                <a:spcPts val="0"/>
              </a:spcBef>
              <a:spcAft>
                <a:spcPts val="0"/>
              </a:spcAft>
              <a:buClr>
                <a:schemeClr val="dk1"/>
              </a:buClr>
              <a:buFont typeface="Calibri"/>
              <a:buNone/>
              <a:defRPr/>
            </a:lvl6pPr>
            <a:lvl7pPr marL="2743200" marR="0" indent="0" algn="l" rtl="0">
              <a:lnSpc>
                <a:spcPct val="100000"/>
              </a:lnSpc>
              <a:spcBef>
                <a:spcPts val="0"/>
              </a:spcBef>
              <a:spcAft>
                <a:spcPts val="0"/>
              </a:spcAft>
              <a:buClr>
                <a:schemeClr val="dk1"/>
              </a:buClr>
              <a:buFont typeface="Calibri"/>
              <a:buNone/>
              <a:defRPr/>
            </a:lvl7pPr>
            <a:lvl8pPr marL="3200400" marR="0" indent="0" algn="l" rtl="0">
              <a:lnSpc>
                <a:spcPct val="100000"/>
              </a:lnSpc>
              <a:spcBef>
                <a:spcPts val="0"/>
              </a:spcBef>
              <a:spcAft>
                <a:spcPts val="0"/>
              </a:spcAft>
              <a:buClr>
                <a:schemeClr val="dk1"/>
              </a:buClr>
              <a:buFont typeface="Calibri"/>
              <a:buNone/>
              <a:defRPr/>
            </a:lvl8pPr>
            <a:lvl9pPr marL="3657600" marR="0" indent="0" algn="l" rtl="0">
              <a:lnSpc>
                <a:spcPct val="100000"/>
              </a:lnSpc>
              <a:spcBef>
                <a:spcPts val="0"/>
              </a:spcBef>
              <a:spcAft>
                <a:spcPts val="0"/>
              </a:spcAft>
              <a:buClr>
                <a:schemeClr val="dk1"/>
              </a:buClr>
              <a:buFont typeface="Calibri"/>
              <a:buNone/>
              <a:defRPr/>
            </a:lvl9pPr>
          </a:lstStyle>
          <a:p>
            <a:endParaRPr/>
          </a:p>
        </p:txBody>
      </p:sp>
      <p:sp>
        <p:nvSpPr>
          <p:cNvPr id="15" name="Shape 15"/>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Char char="●"/>
            </a:pPr>
            <a:endParaRPr sz="1200" b="0" i="0" u="none" strike="noStrike" cap="none" baseline="0">
              <a:solidFill>
                <a:srgbClr val="888888"/>
              </a:solidFill>
              <a:latin typeface="Calibri"/>
              <a:ea typeface="Calibri"/>
              <a:cs typeface="Calibri"/>
              <a:sym typeface="Calibri"/>
              <a:rtl val="0"/>
            </a:endParaRPr>
          </a:p>
          <a:p>
            <a:pPr marL="457200" marR="0" lvl="1"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914400" marR="0" lvl="2"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a:p>
            <a:pPr marL="1371600" marR="0" lvl="3" indent="-88900" algn="l" rtl="0">
              <a:lnSpc>
                <a:spcPct val="100000"/>
              </a:lnSpc>
              <a:spcBef>
                <a:spcPts val="0"/>
              </a:spcBef>
              <a:spcAft>
                <a:spcPts val="0"/>
              </a:spcAft>
              <a:buClr>
                <a:srgbClr val="000000"/>
              </a:buClr>
              <a:buFont typeface="Arial"/>
              <a:buChar char="●"/>
            </a:pPr>
            <a:endParaRPr sz="1800" b="0" i="0" u="none" strike="noStrike" cap="none" baseline="0">
              <a:solidFill>
                <a:schemeClr val="dk1"/>
              </a:solidFill>
              <a:latin typeface="Calibri"/>
              <a:ea typeface="Calibri"/>
              <a:cs typeface="Calibri"/>
              <a:sym typeface="Calibri"/>
              <a:rtl val="0"/>
            </a:endParaRPr>
          </a:p>
          <a:p>
            <a:pPr marL="1828800" marR="0" lvl="4"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2286000" marR="0" lvl="5"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a:p>
            <a:pPr marL="2743200" marR="0" lvl="6" indent="-88900" algn="l" rtl="0">
              <a:lnSpc>
                <a:spcPct val="100000"/>
              </a:lnSpc>
              <a:spcBef>
                <a:spcPts val="0"/>
              </a:spcBef>
              <a:spcAft>
                <a:spcPts val="0"/>
              </a:spcAft>
              <a:buClr>
                <a:srgbClr val="000000"/>
              </a:buClr>
              <a:buFont typeface="Arial"/>
              <a:buChar char="●"/>
            </a:pPr>
            <a:endParaRPr sz="1800" b="0" i="0" u="none" strike="noStrike" cap="none" baseline="0">
              <a:solidFill>
                <a:schemeClr val="dk1"/>
              </a:solidFill>
              <a:latin typeface="Calibri"/>
              <a:ea typeface="Calibri"/>
              <a:cs typeface="Calibri"/>
              <a:sym typeface="Calibri"/>
              <a:rtl val="0"/>
            </a:endParaRPr>
          </a:p>
          <a:p>
            <a:pPr marL="3200400" marR="0" lvl="7"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3657600" marR="0" lvl="8"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1"/>
          </p:nvPr>
        </p:nvSpPr>
        <p:spPr>
          <a:xfrm rot="5400000">
            <a:off x="2309017" y="-251618"/>
            <a:ext cx="4525963" cy="8229600"/>
          </a:xfrm>
          <a:prstGeom prst="rect">
            <a:avLst/>
          </a:prstGeom>
          <a:noFill/>
          <a:ln>
            <a:noFill/>
          </a:ln>
        </p:spPr>
        <p:txBody>
          <a:bodyPr lIns="91425" tIns="91425" rIns="91425" bIns="91425" anchor="t" anchorCtr="0"/>
          <a:lstStyle>
            <a:lvl1pPr marL="342900" indent="-25400" algn="l" rtl="0">
              <a:spcBef>
                <a:spcPts val="640"/>
              </a:spcBef>
              <a:buClr>
                <a:schemeClr val="dk1"/>
              </a:buClr>
              <a:buFont typeface="Arial"/>
              <a:buChar char="●"/>
              <a:defRPr/>
            </a:lvl1pPr>
            <a:lvl2pPr marL="742950" indent="-6350" algn="l" rtl="0">
              <a:spcBef>
                <a:spcPts val="560"/>
              </a:spcBef>
              <a:buClr>
                <a:schemeClr val="dk1"/>
              </a:buClr>
              <a:buFont typeface="Arial"/>
              <a:buChar char="●"/>
              <a:defRPr/>
            </a:lvl2pPr>
            <a:lvl3pPr marL="1143000" indent="12700" algn="l" rtl="0">
              <a:spcBef>
                <a:spcPts val="480"/>
              </a:spcBef>
              <a:buClr>
                <a:schemeClr val="dk1"/>
              </a:buClr>
              <a:buFont typeface="Arial"/>
              <a:buChar char="●"/>
              <a:defRPr/>
            </a:lvl3pPr>
            <a:lvl4pPr marL="1600200" indent="-25400" algn="l" rtl="0">
              <a:spcBef>
                <a:spcPts val="400"/>
              </a:spcBef>
              <a:buClr>
                <a:schemeClr val="dk1"/>
              </a:buClr>
              <a:buFont typeface="Arial"/>
              <a:buChar char="●"/>
              <a:defRPr/>
            </a:lvl4pPr>
            <a:lvl5pPr marL="2057400" indent="-25400" algn="l" rtl="0">
              <a:spcBef>
                <a:spcPts val="400"/>
              </a:spcBef>
              <a:buClr>
                <a:schemeClr val="dk1"/>
              </a:buClr>
              <a:buFont typeface="Arial"/>
              <a:buChar char="●"/>
              <a:defRPr/>
            </a:lvl5pPr>
            <a:lvl6pPr marL="2514600" indent="-25400" algn="l" rtl="0">
              <a:spcBef>
                <a:spcPts val="400"/>
              </a:spcBef>
              <a:buClr>
                <a:schemeClr val="dk1"/>
              </a:buClr>
              <a:buFont typeface="Arial"/>
              <a:buChar char="●"/>
              <a:defRPr/>
            </a:lvl6pPr>
            <a:lvl7pPr marL="2971800" indent="-25400" algn="l" rtl="0">
              <a:spcBef>
                <a:spcPts val="400"/>
              </a:spcBef>
              <a:buClr>
                <a:schemeClr val="dk1"/>
              </a:buClr>
              <a:buFont typeface="Arial"/>
              <a:buChar char="●"/>
              <a:defRPr/>
            </a:lvl7pPr>
            <a:lvl8pPr marL="3429000" indent="-25400" algn="l" rtl="0">
              <a:spcBef>
                <a:spcPts val="400"/>
              </a:spcBef>
              <a:buClr>
                <a:schemeClr val="dk1"/>
              </a:buClr>
              <a:buFont typeface="Arial"/>
              <a:buChar char="●"/>
              <a:defRPr/>
            </a:lvl8pPr>
            <a:lvl9pPr marL="3886200" indent="-25400" algn="l" rtl="0">
              <a:spcBef>
                <a:spcPts val="400"/>
              </a:spcBef>
              <a:buClr>
                <a:schemeClr val="dk1"/>
              </a:buClr>
              <a:buFont typeface="Arial"/>
              <a:buChar char="●"/>
              <a:defRPr/>
            </a:lvl9pPr>
          </a:lstStyle>
          <a:p>
            <a:endParaRPr/>
          </a:p>
        </p:txBody>
      </p:sp>
      <p:sp>
        <p:nvSpPr>
          <p:cNvPr id="70" name="Shape 70"/>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a:lvl1pPr>
            <a:lvl2pPr marL="457200" marR="0" indent="0" algn="l" rtl="0">
              <a:lnSpc>
                <a:spcPct val="100000"/>
              </a:lnSpc>
              <a:spcBef>
                <a:spcPts val="0"/>
              </a:spcBef>
              <a:spcAft>
                <a:spcPts val="0"/>
              </a:spcAft>
              <a:buClr>
                <a:schemeClr val="dk1"/>
              </a:buClr>
              <a:buFont typeface="Calibri"/>
              <a:buNone/>
              <a:defRPr/>
            </a:lvl2pPr>
            <a:lvl3pPr marL="914400" marR="0" indent="0" algn="l" rtl="0">
              <a:lnSpc>
                <a:spcPct val="100000"/>
              </a:lnSpc>
              <a:spcBef>
                <a:spcPts val="0"/>
              </a:spcBef>
              <a:spcAft>
                <a:spcPts val="0"/>
              </a:spcAft>
              <a:buClr>
                <a:schemeClr val="dk1"/>
              </a:buClr>
              <a:buFont typeface="Calibri"/>
              <a:buNone/>
              <a:defRPr/>
            </a:lvl3pPr>
            <a:lvl4pPr marL="1371600" marR="0" indent="0" algn="l" rtl="0">
              <a:lnSpc>
                <a:spcPct val="100000"/>
              </a:lnSpc>
              <a:spcBef>
                <a:spcPts val="0"/>
              </a:spcBef>
              <a:spcAft>
                <a:spcPts val="0"/>
              </a:spcAft>
              <a:buClr>
                <a:schemeClr val="dk1"/>
              </a:buClr>
              <a:buFont typeface="Calibri"/>
              <a:buNone/>
              <a:defRPr/>
            </a:lvl4pPr>
            <a:lvl5pPr marL="1828800" marR="0" indent="0" algn="l" rtl="0">
              <a:lnSpc>
                <a:spcPct val="100000"/>
              </a:lnSpc>
              <a:spcBef>
                <a:spcPts val="0"/>
              </a:spcBef>
              <a:spcAft>
                <a:spcPts val="0"/>
              </a:spcAft>
              <a:buClr>
                <a:schemeClr val="dk1"/>
              </a:buClr>
              <a:buFont typeface="Calibri"/>
              <a:buNone/>
              <a:defRPr/>
            </a:lvl5pPr>
            <a:lvl6pPr marL="2286000" marR="0" indent="0" algn="l" rtl="0">
              <a:lnSpc>
                <a:spcPct val="100000"/>
              </a:lnSpc>
              <a:spcBef>
                <a:spcPts val="0"/>
              </a:spcBef>
              <a:spcAft>
                <a:spcPts val="0"/>
              </a:spcAft>
              <a:buClr>
                <a:schemeClr val="dk1"/>
              </a:buClr>
              <a:buFont typeface="Calibri"/>
              <a:buNone/>
              <a:defRPr/>
            </a:lvl6pPr>
            <a:lvl7pPr marL="2743200" marR="0" indent="0" algn="l" rtl="0">
              <a:lnSpc>
                <a:spcPct val="100000"/>
              </a:lnSpc>
              <a:spcBef>
                <a:spcPts val="0"/>
              </a:spcBef>
              <a:spcAft>
                <a:spcPts val="0"/>
              </a:spcAft>
              <a:buClr>
                <a:schemeClr val="dk1"/>
              </a:buClr>
              <a:buFont typeface="Calibri"/>
              <a:buNone/>
              <a:defRPr/>
            </a:lvl7pPr>
            <a:lvl8pPr marL="3200400" marR="0" indent="0" algn="l" rtl="0">
              <a:lnSpc>
                <a:spcPct val="100000"/>
              </a:lnSpc>
              <a:spcBef>
                <a:spcPts val="0"/>
              </a:spcBef>
              <a:spcAft>
                <a:spcPts val="0"/>
              </a:spcAft>
              <a:buClr>
                <a:schemeClr val="dk1"/>
              </a:buClr>
              <a:buFont typeface="Calibri"/>
              <a:buNone/>
              <a:defRPr/>
            </a:lvl8pPr>
            <a:lvl9pPr marL="3657600" marR="0" indent="0" algn="l" rtl="0">
              <a:lnSpc>
                <a:spcPct val="100000"/>
              </a:lnSpc>
              <a:spcBef>
                <a:spcPts val="0"/>
              </a:spcBef>
              <a:spcAft>
                <a:spcPts val="0"/>
              </a:spcAft>
              <a:buClr>
                <a:schemeClr val="dk1"/>
              </a:buClr>
              <a:buFont typeface="Calibri"/>
              <a:buNone/>
              <a:defRPr/>
            </a:lvl9pPr>
          </a:lstStyle>
          <a:p>
            <a:endParaRPr/>
          </a:p>
        </p:txBody>
      </p:sp>
      <p:sp>
        <p:nvSpPr>
          <p:cNvPr id="71" name="Shape 7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a:lvl1pPr>
            <a:lvl2pPr marL="457200" marR="0" indent="0" algn="l" rtl="0">
              <a:lnSpc>
                <a:spcPct val="100000"/>
              </a:lnSpc>
              <a:spcBef>
                <a:spcPts val="0"/>
              </a:spcBef>
              <a:spcAft>
                <a:spcPts val="0"/>
              </a:spcAft>
              <a:buClr>
                <a:schemeClr val="dk1"/>
              </a:buClr>
              <a:buFont typeface="Calibri"/>
              <a:buNone/>
              <a:defRPr/>
            </a:lvl2pPr>
            <a:lvl3pPr marL="914400" marR="0" indent="0" algn="l" rtl="0">
              <a:lnSpc>
                <a:spcPct val="100000"/>
              </a:lnSpc>
              <a:spcBef>
                <a:spcPts val="0"/>
              </a:spcBef>
              <a:spcAft>
                <a:spcPts val="0"/>
              </a:spcAft>
              <a:buClr>
                <a:schemeClr val="dk1"/>
              </a:buClr>
              <a:buFont typeface="Calibri"/>
              <a:buNone/>
              <a:defRPr/>
            </a:lvl3pPr>
            <a:lvl4pPr marL="1371600" marR="0" indent="0" algn="l" rtl="0">
              <a:lnSpc>
                <a:spcPct val="100000"/>
              </a:lnSpc>
              <a:spcBef>
                <a:spcPts val="0"/>
              </a:spcBef>
              <a:spcAft>
                <a:spcPts val="0"/>
              </a:spcAft>
              <a:buClr>
                <a:schemeClr val="dk1"/>
              </a:buClr>
              <a:buFont typeface="Calibri"/>
              <a:buNone/>
              <a:defRPr/>
            </a:lvl4pPr>
            <a:lvl5pPr marL="1828800" marR="0" indent="0" algn="l" rtl="0">
              <a:lnSpc>
                <a:spcPct val="100000"/>
              </a:lnSpc>
              <a:spcBef>
                <a:spcPts val="0"/>
              </a:spcBef>
              <a:spcAft>
                <a:spcPts val="0"/>
              </a:spcAft>
              <a:buClr>
                <a:schemeClr val="dk1"/>
              </a:buClr>
              <a:buFont typeface="Calibri"/>
              <a:buNone/>
              <a:defRPr/>
            </a:lvl5pPr>
            <a:lvl6pPr marL="2286000" marR="0" indent="0" algn="l" rtl="0">
              <a:lnSpc>
                <a:spcPct val="100000"/>
              </a:lnSpc>
              <a:spcBef>
                <a:spcPts val="0"/>
              </a:spcBef>
              <a:spcAft>
                <a:spcPts val="0"/>
              </a:spcAft>
              <a:buClr>
                <a:schemeClr val="dk1"/>
              </a:buClr>
              <a:buFont typeface="Calibri"/>
              <a:buNone/>
              <a:defRPr/>
            </a:lvl6pPr>
            <a:lvl7pPr marL="2743200" marR="0" indent="0" algn="l" rtl="0">
              <a:lnSpc>
                <a:spcPct val="100000"/>
              </a:lnSpc>
              <a:spcBef>
                <a:spcPts val="0"/>
              </a:spcBef>
              <a:spcAft>
                <a:spcPts val="0"/>
              </a:spcAft>
              <a:buClr>
                <a:schemeClr val="dk1"/>
              </a:buClr>
              <a:buFont typeface="Calibri"/>
              <a:buNone/>
              <a:defRPr/>
            </a:lvl7pPr>
            <a:lvl8pPr marL="3200400" marR="0" indent="0" algn="l" rtl="0">
              <a:lnSpc>
                <a:spcPct val="100000"/>
              </a:lnSpc>
              <a:spcBef>
                <a:spcPts val="0"/>
              </a:spcBef>
              <a:spcAft>
                <a:spcPts val="0"/>
              </a:spcAft>
              <a:buClr>
                <a:schemeClr val="dk1"/>
              </a:buClr>
              <a:buFont typeface="Calibri"/>
              <a:buNone/>
              <a:defRPr/>
            </a:lvl8pPr>
            <a:lvl9pPr marL="3657600" marR="0" indent="0" algn="l" rtl="0">
              <a:lnSpc>
                <a:spcPct val="100000"/>
              </a:lnSpc>
              <a:spcBef>
                <a:spcPts val="0"/>
              </a:spcBef>
              <a:spcAft>
                <a:spcPts val="0"/>
              </a:spcAft>
              <a:buClr>
                <a:schemeClr val="dk1"/>
              </a:buClr>
              <a:buFont typeface="Calibri"/>
              <a:buNone/>
              <a:defRPr/>
            </a:lvl9pPr>
          </a:lstStyle>
          <a:p>
            <a:endParaRPr/>
          </a:p>
        </p:txBody>
      </p:sp>
      <p:sp>
        <p:nvSpPr>
          <p:cNvPr id="72" name="Shape 72"/>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Char char="●"/>
            </a:pPr>
            <a:endParaRPr sz="1200" b="0" i="0" u="none" strike="noStrike" cap="none" baseline="0">
              <a:solidFill>
                <a:srgbClr val="888888"/>
              </a:solidFill>
              <a:latin typeface="Calibri"/>
              <a:ea typeface="Calibri"/>
              <a:cs typeface="Calibri"/>
              <a:sym typeface="Calibri"/>
              <a:rtl val="0"/>
            </a:endParaRPr>
          </a:p>
          <a:p>
            <a:pPr marL="457200" marR="0" lvl="1"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914400" marR="0" lvl="2"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a:p>
            <a:pPr marL="1371600" marR="0" lvl="3" indent="-88900" algn="l" rtl="0">
              <a:lnSpc>
                <a:spcPct val="100000"/>
              </a:lnSpc>
              <a:spcBef>
                <a:spcPts val="0"/>
              </a:spcBef>
              <a:spcAft>
                <a:spcPts val="0"/>
              </a:spcAft>
              <a:buClr>
                <a:srgbClr val="000000"/>
              </a:buClr>
              <a:buFont typeface="Arial"/>
              <a:buChar char="●"/>
            </a:pPr>
            <a:endParaRPr sz="1800" b="0" i="0" u="none" strike="noStrike" cap="none" baseline="0">
              <a:solidFill>
                <a:schemeClr val="dk1"/>
              </a:solidFill>
              <a:latin typeface="Calibri"/>
              <a:ea typeface="Calibri"/>
              <a:cs typeface="Calibri"/>
              <a:sym typeface="Calibri"/>
              <a:rtl val="0"/>
            </a:endParaRPr>
          </a:p>
          <a:p>
            <a:pPr marL="1828800" marR="0" lvl="4"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2286000" marR="0" lvl="5"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a:p>
            <a:pPr marL="2743200" marR="0" lvl="6" indent="-88900" algn="l" rtl="0">
              <a:lnSpc>
                <a:spcPct val="100000"/>
              </a:lnSpc>
              <a:spcBef>
                <a:spcPts val="0"/>
              </a:spcBef>
              <a:spcAft>
                <a:spcPts val="0"/>
              </a:spcAft>
              <a:buClr>
                <a:srgbClr val="000000"/>
              </a:buClr>
              <a:buFont typeface="Arial"/>
              <a:buChar char="●"/>
            </a:pPr>
            <a:endParaRPr sz="1800" b="0" i="0" u="none" strike="noStrike" cap="none" baseline="0">
              <a:solidFill>
                <a:schemeClr val="dk1"/>
              </a:solidFill>
              <a:latin typeface="Calibri"/>
              <a:ea typeface="Calibri"/>
              <a:cs typeface="Calibri"/>
              <a:sym typeface="Calibri"/>
              <a:rtl val="0"/>
            </a:endParaRPr>
          </a:p>
          <a:p>
            <a:pPr marL="3200400" marR="0" lvl="7"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3657600" marR="0" lvl="8"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indent="-25400" algn="l" rtl="0">
              <a:spcBef>
                <a:spcPts val="640"/>
              </a:spcBef>
              <a:buClr>
                <a:schemeClr val="dk1"/>
              </a:buClr>
              <a:buFont typeface="Arial"/>
              <a:buChar char="●"/>
              <a:defRPr/>
            </a:lvl1pPr>
            <a:lvl2pPr marL="742950" indent="-6350" algn="l" rtl="0">
              <a:spcBef>
                <a:spcPts val="560"/>
              </a:spcBef>
              <a:buClr>
                <a:schemeClr val="dk1"/>
              </a:buClr>
              <a:buFont typeface="Arial"/>
              <a:buChar char="●"/>
              <a:defRPr/>
            </a:lvl2pPr>
            <a:lvl3pPr marL="1143000" indent="12700" algn="l" rtl="0">
              <a:spcBef>
                <a:spcPts val="480"/>
              </a:spcBef>
              <a:buClr>
                <a:schemeClr val="dk1"/>
              </a:buClr>
              <a:buFont typeface="Arial"/>
              <a:buChar char="●"/>
              <a:defRPr/>
            </a:lvl3pPr>
            <a:lvl4pPr marL="1600200" indent="-25400" algn="l" rtl="0">
              <a:spcBef>
                <a:spcPts val="400"/>
              </a:spcBef>
              <a:buClr>
                <a:schemeClr val="dk1"/>
              </a:buClr>
              <a:buFont typeface="Arial"/>
              <a:buChar char="●"/>
              <a:defRPr/>
            </a:lvl4pPr>
            <a:lvl5pPr marL="2057400" indent="-25400" algn="l" rtl="0">
              <a:spcBef>
                <a:spcPts val="400"/>
              </a:spcBef>
              <a:buClr>
                <a:schemeClr val="dk1"/>
              </a:buClr>
              <a:buFont typeface="Arial"/>
              <a:buChar char="●"/>
              <a:defRPr/>
            </a:lvl5pPr>
            <a:lvl6pPr marL="2514600" indent="-25400" algn="l" rtl="0">
              <a:spcBef>
                <a:spcPts val="400"/>
              </a:spcBef>
              <a:buClr>
                <a:schemeClr val="dk1"/>
              </a:buClr>
              <a:buFont typeface="Arial"/>
              <a:buChar char="●"/>
              <a:defRPr/>
            </a:lvl6pPr>
            <a:lvl7pPr marL="2971800" indent="-25400" algn="l" rtl="0">
              <a:spcBef>
                <a:spcPts val="400"/>
              </a:spcBef>
              <a:buClr>
                <a:schemeClr val="dk1"/>
              </a:buClr>
              <a:buFont typeface="Arial"/>
              <a:buChar char="●"/>
              <a:defRPr/>
            </a:lvl7pPr>
            <a:lvl8pPr marL="3429000" indent="-25400" algn="l" rtl="0">
              <a:spcBef>
                <a:spcPts val="400"/>
              </a:spcBef>
              <a:buClr>
                <a:schemeClr val="dk1"/>
              </a:buClr>
              <a:buFont typeface="Arial"/>
              <a:buChar char="●"/>
              <a:defRPr/>
            </a:lvl8pPr>
            <a:lvl9pPr marL="3886200" indent="-25400" algn="l" rtl="0">
              <a:spcBef>
                <a:spcPts val="400"/>
              </a:spcBef>
              <a:buClr>
                <a:schemeClr val="dk1"/>
              </a:buClr>
              <a:buFont typeface="Arial"/>
              <a:buChar char="●"/>
              <a:defRPr/>
            </a:lvl9pPr>
          </a:lstStyle>
          <a:p>
            <a:endParaRPr/>
          </a:p>
        </p:txBody>
      </p:sp>
      <p:sp>
        <p:nvSpPr>
          <p:cNvPr id="76" name="Shape 76"/>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a:lvl1pPr>
            <a:lvl2pPr marL="457200" marR="0" indent="0" algn="l" rtl="0">
              <a:lnSpc>
                <a:spcPct val="100000"/>
              </a:lnSpc>
              <a:spcBef>
                <a:spcPts val="0"/>
              </a:spcBef>
              <a:spcAft>
                <a:spcPts val="0"/>
              </a:spcAft>
              <a:buClr>
                <a:schemeClr val="dk1"/>
              </a:buClr>
              <a:buFont typeface="Calibri"/>
              <a:buNone/>
              <a:defRPr/>
            </a:lvl2pPr>
            <a:lvl3pPr marL="914400" marR="0" indent="0" algn="l" rtl="0">
              <a:lnSpc>
                <a:spcPct val="100000"/>
              </a:lnSpc>
              <a:spcBef>
                <a:spcPts val="0"/>
              </a:spcBef>
              <a:spcAft>
                <a:spcPts val="0"/>
              </a:spcAft>
              <a:buClr>
                <a:schemeClr val="dk1"/>
              </a:buClr>
              <a:buFont typeface="Calibri"/>
              <a:buNone/>
              <a:defRPr/>
            </a:lvl3pPr>
            <a:lvl4pPr marL="1371600" marR="0" indent="0" algn="l" rtl="0">
              <a:lnSpc>
                <a:spcPct val="100000"/>
              </a:lnSpc>
              <a:spcBef>
                <a:spcPts val="0"/>
              </a:spcBef>
              <a:spcAft>
                <a:spcPts val="0"/>
              </a:spcAft>
              <a:buClr>
                <a:schemeClr val="dk1"/>
              </a:buClr>
              <a:buFont typeface="Calibri"/>
              <a:buNone/>
              <a:defRPr/>
            </a:lvl4pPr>
            <a:lvl5pPr marL="1828800" marR="0" indent="0" algn="l" rtl="0">
              <a:lnSpc>
                <a:spcPct val="100000"/>
              </a:lnSpc>
              <a:spcBef>
                <a:spcPts val="0"/>
              </a:spcBef>
              <a:spcAft>
                <a:spcPts val="0"/>
              </a:spcAft>
              <a:buClr>
                <a:schemeClr val="dk1"/>
              </a:buClr>
              <a:buFont typeface="Calibri"/>
              <a:buNone/>
              <a:defRPr/>
            </a:lvl5pPr>
            <a:lvl6pPr marL="2286000" marR="0" indent="0" algn="l" rtl="0">
              <a:lnSpc>
                <a:spcPct val="100000"/>
              </a:lnSpc>
              <a:spcBef>
                <a:spcPts val="0"/>
              </a:spcBef>
              <a:spcAft>
                <a:spcPts val="0"/>
              </a:spcAft>
              <a:buClr>
                <a:schemeClr val="dk1"/>
              </a:buClr>
              <a:buFont typeface="Calibri"/>
              <a:buNone/>
              <a:defRPr/>
            </a:lvl6pPr>
            <a:lvl7pPr marL="2743200" marR="0" indent="0" algn="l" rtl="0">
              <a:lnSpc>
                <a:spcPct val="100000"/>
              </a:lnSpc>
              <a:spcBef>
                <a:spcPts val="0"/>
              </a:spcBef>
              <a:spcAft>
                <a:spcPts val="0"/>
              </a:spcAft>
              <a:buClr>
                <a:schemeClr val="dk1"/>
              </a:buClr>
              <a:buFont typeface="Calibri"/>
              <a:buNone/>
              <a:defRPr/>
            </a:lvl7pPr>
            <a:lvl8pPr marL="3200400" marR="0" indent="0" algn="l" rtl="0">
              <a:lnSpc>
                <a:spcPct val="100000"/>
              </a:lnSpc>
              <a:spcBef>
                <a:spcPts val="0"/>
              </a:spcBef>
              <a:spcAft>
                <a:spcPts val="0"/>
              </a:spcAft>
              <a:buClr>
                <a:schemeClr val="dk1"/>
              </a:buClr>
              <a:buFont typeface="Calibri"/>
              <a:buNone/>
              <a:defRPr/>
            </a:lvl8pPr>
            <a:lvl9pPr marL="3657600" marR="0" indent="0" algn="l" rtl="0">
              <a:lnSpc>
                <a:spcPct val="100000"/>
              </a:lnSpc>
              <a:spcBef>
                <a:spcPts val="0"/>
              </a:spcBef>
              <a:spcAft>
                <a:spcPts val="0"/>
              </a:spcAft>
              <a:buClr>
                <a:schemeClr val="dk1"/>
              </a:buClr>
              <a:buFont typeface="Calibri"/>
              <a:buNone/>
              <a:defRPr/>
            </a:lvl9pPr>
          </a:lstStyle>
          <a:p>
            <a:endParaRPr/>
          </a:p>
        </p:txBody>
      </p:sp>
      <p:sp>
        <p:nvSpPr>
          <p:cNvPr id="77" name="Shape 7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a:lvl1pPr>
            <a:lvl2pPr marL="457200" marR="0" indent="0" algn="l" rtl="0">
              <a:lnSpc>
                <a:spcPct val="100000"/>
              </a:lnSpc>
              <a:spcBef>
                <a:spcPts val="0"/>
              </a:spcBef>
              <a:spcAft>
                <a:spcPts val="0"/>
              </a:spcAft>
              <a:buClr>
                <a:schemeClr val="dk1"/>
              </a:buClr>
              <a:buFont typeface="Calibri"/>
              <a:buNone/>
              <a:defRPr/>
            </a:lvl2pPr>
            <a:lvl3pPr marL="914400" marR="0" indent="0" algn="l" rtl="0">
              <a:lnSpc>
                <a:spcPct val="100000"/>
              </a:lnSpc>
              <a:spcBef>
                <a:spcPts val="0"/>
              </a:spcBef>
              <a:spcAft>
                <a:spcPts val="0"/>
              </a:spcAft>
              <a:buClr>
                <a:schemeClr val="dk1"/>
              </a:buClr>
              <a:buFont typeface="Calibri"/>
              <a:buNone/>
              <a:defRPr/>
            </a:lvl3pPr>
            <a:lvl4pPr marL="1371600" marR="0" indent="0" algn="l" rtl="0">
              <a:lnSpc>
                <a:spcPct val="100000"/>
              </a:lnSpc>
              <a:spcBef>
                <a:spcPts val="0"/>
              </a:spcBef>
              <a:spcAft>
                <a:spcPts val="0"/>
              </a:spcAft>
              <a:buClr>
                <a:schemeClr val="dk1"/>
              </a:buClr>
              <a:buFont typeface="Calibri"/>
              <a:buNone/>
              <a:defRPr/>
            </a:lvl4pPr>
            <a:lvl5pPr marL="1828800" marR="0" indent="0" algn="l" rtl="0">
              <a:lnSpc>
                <a:spcPct val="100000"/>
              </a:lnSpc>
              <a:spcBef>
                <a:spcPts val="0"/>
              </a:spcBef>
              <a:spcAft>
                <a:spcPts val="0"/>
              </a:spcAft>
              <a:buClr>
                <a:schemeClr val="dk1"/>
              </a:buClr>
              <a:buFont typeface="Calibri"/>
              <a:buNone/>
              <a:defRPr/>
            </a:lvl5pPr>
            <a:lvl6pPr marL="2286000" marR="0" indent="0" algn="l" rtl="0">
              <a:lnSpc>
                <a:spcPct val="100000"/>
              </a:lnSpc>
              <a:spcBef>
                <a:spcPts val="0"/>
              </a:spcBef>
              <a:spcAft>
                <a:spcPts val="0"/>
              </a:spcAft>
              <a:buClr>
                <a:schemeClr val="dk1"/>
              </a:buClr>
              <a:buFont typeface="Calibri"/>
              <a:buNone/>
              <a:defRPr/>
            </a:lvl6pPr>
            <a:lvl7pPr marL="2743200" marR="0" indent="0" algn="l" rtl="0">
              <a:lnSpc>
                <a:spcPct val="100000"/>
              </a:lnSpc>
              <a:spcBef>
                <a:spcPts val="0"/>
              </a:spcBef>
              <a:spcAft>
                <a:spcPts val="0"/>
              </a:spcAft>
              <a:buClr>
                <a:schemeClr val="dk1"/>
              </a:buClr>
              <a:buFont typeface="Calibri"/>
              <a:buNone/>
              <a:defRPr/>
            </a:lvl7pPr>
            <a:lvl8pPr marL="3200400" marR="0" indent="0" algn="l" rtl="0">
              <a:lnSpc>
                <a:spcPct val="100000"/>
              </a:lnSpc>
              <a:spcBef>
                <a:spcPts val="0"/>
              </a:spcBef>
              <a:spcAft>
                <a:spcPts val="0"/>
              </a:spcAft>
              <a:buClr>
                <a:schemeClr val="dk1"/>
              </a:buClr>
              <a:buFont typeface="Calibri"/>
              <a:buNone/>
              <a:defRPr/>
            </a:lvl8pPr>
            <a:lvl9pPr marL="3657600" marR="0" indent="0" algn="l" rtl="0">
              <a:lnSpc>
                <a:spcPct val="100000"/>
              </a:lnSpc>
              <a:spcBef>
                <a:spcPts val="0"/>
              </a:spcBef>
              <a:spcAft>
                <a:spcPts val="0"/>
              </a:spcAft>
              <a:buClr>
                <a:schemeClr val="dk1"/>
              </a:buClr>
              <a:buFont typeface="Calibri"/>
              <a:buNone/>
              <a:defRPr/>
            </a:lvl9pPr>
          </a:lstStyle>
          <a:p>
            <a:endParaRPr/>
          </a:p>
        </p:txBody>
      </p:sp>
      <p:sp>
        <p:nvSpPr>
          <p:cNvPr id="78" name="Shape 78"/>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Char char="●"/>
            </a:pPr>
            <a:endParaRPr sz="1200" b="0" i="0" u="none" strike="noStrike" cap="none" baseline="0">
              <a:solidFill>
                <a:srgbClr val="888888"/>
              </a:solidFill>
              <a:latin typeface="Calibri"/>
              <a:ea typeface="Calibri"/>
              <a:cs typeface="Calibri"/>
              <a:sym typeface="Calibri"/>
              <a:rtl val="0"/>
            </a:endParaRPr>
          </a:p>
          <a:p>
            <a:pPr marL="457200" marR="0" lvl="1"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914400" marR="0" lvl="2"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a:p>
            <a:pPr marL="1371600" marR="0" lvl="3" indent="-88900" algn="l" rtl="0">
              <a:lnSpc>
                <a:spcPct val="100000"/>
              </a:lnSpc>
              <a:spcBef>
                <a:spcPts val="0"/>
              </a:spcBef>
              <a:spcAft>
                <a:spcPts val="0"/>
              </a:spcAft>
              <a:buClr>
                <a:srgbClr val="000000"/>
              </a:buClr>
              <a:buFont typeface="Arial"/>
              <a:buChar char="●"/>
            </a:pPr>
            <a:endParaRPr sz="1800" b="0" i="0" u="none" strike="noStrike" cap="none" baseline="0">
              <a:solidFill>
                <a:schemeClr val="dk1"/>
              </a:solidFill>
              <a:latin typeface="Calibri"/>
              <a:ea typeface="Calibri"/>
              <a:cs typeface="Calibri"/>
              <a:sym typeface="Calibri"/>
              <a:rtl val="0"/>
            </a:endParaRPr>
          </a:p>
          <a:p>
            <a:pPr marL="1828800" marR="0" lvl="4"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2286000" marR="0" lvl="5"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a:p>
            <a:pPr marL="2743200" marR="0" lvl="6" indent="-88900" algn="l" rtl="0">
              <a:lnSpc>
                <a:spcPct val="100000"/>
              </a:lnSpc>
              <a:spcBef>
                <a:spcPts val="0"/>
              </a:spcBef>
              <a:spcAft>
                <a:spcPts val="0"/>
              </a:spcAft>
              <a:buClr>
                <a:srgbClr val="000000"/>
              </a:buClr>
              <a:buFont typeface="Arial"/>
              <a:buChar char="●"/>
            </a:pPr>
            <a:endParaRPr sz="1800" b="0" i="0" u="none" strike="noStrike" cap="none" baseline="0">
              <a:solidFill>
                <a:schemeClr val="dk1"/>
              </a:solidFill>
              <a:latin typeface="Calibri"/>
              <a:ea typeface="Calibri"/>
              <a:cs typeface="Calibri"/>
              <a:sym typeface="Calibri"/>
              <a:rtl val="0"/>
            </a:endParaRPr>
          </a:p>
          <a:p>
            <a:pPr marL="3200400" marR="0" lvl="7"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3657600" marR="0" lvl="8"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14659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6463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31528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9168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8833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517258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624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75309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25400" algn="l" rtl="0">
              <a:spcBef>
                <a:spcPts val="640"/>
              </a:spcBef>
              <a:buClr>
                <a:schemeClr val="dk1"/>
              </a:buClr>
              <a:buFont typeface="Arial"/>
              <a:buChar char="●"/>
              <a:defRPr/>
            </a:lvl1pPr>
            <a:lvl2pPr marL="742950" indent="-6350" algn="l" rtl="0">
              <a:spcBef>
                <a:spcPts val="560"/>
              </a:spcBef>
              <a:buClr>
                <a:schemeClr val="dk1"/>
              </a:buClr>
              <a:buFont typeface="Arial"/>
              <a:buChar char="●"/>
              <a:defRPr/>
            </a:lvl2pPr>
            <a:lvl3pPr marL="1143000" indent="12700" algn="l" rtl="0">
              <a:spcBef>
                <a:spcPts val="480"/>
              </a:spcBef>
              <a:buClr>
                <a:schemeClr val="dk1"/>
              </a:buClr>
              <a:buFont typeface="Arial"/>
              <a:buChar char="●"/>
              <a:defRPr/>
            </a:lvl3pPr>
            <a:lvl4pPr marL="1600200" indent="-25400" algn="l" rtl="0">
              <a:spcBef>
                <a:spcPts val="400"/>
              </a:spcBef>
              <a:buClr>
                <a:schemeClr val="dk1"/>
              </a:buClr>
              <a:buFont typeface="Arial"/>
              <a:buChar char="●"/>
              <a:defRPr/>
            </a:lvl4pPr>
            <a:lvl5pPr marL="2057400" indent="-25400" algn="l" rtl="0">
              <a:spcBef>
                <a:spcPts val="400"/>
              </a:spcBef>
              <a:buClr>
                <a:schemeClr val="dk1"/>
              </a:buClr>
              <a:buFont typeface="Arial"/>
              <a:buChar char="●"/>
              <a:defRPr/>
            </a:lvl5pPr>
            <a:lvl6pPr marL="2514600" indent="-25400" algn="l" rtl="0">
              <a:spcBef>
                <a:spcPts val="400"/>
              </a:spcBef>
              <a:buClr>
                <a:schemeClr val="dk1"/>
              </a:buClr>
              <a:buFont typeface="Arial"/>
              <a:buChar char="●"/>
              <a:defRPr/>
            </a:lvl6pPr>
            <a:lvl7pPr marL="2971800" indent="-25400" algn="l" rtl="0">
              <a:spcBef>
                <a:spcPts val="400"/>
              </a:spcBef>
              <a:buClr>
                <a:schemeClr val="dk1"/>
              </a:buClr>
              <a:buFont typeface="Arial"/>
              <a:buChar char="●"/>
              <a:defRPr/>
            </a:lvl7pPr>
            <a:lvl8pPr marL="3429000" indent="-25400" algn="l" rtl="0">
              <a:spcBef>
                <a:spcPts val="400"/>
              </a:spcBef>
              <a:buClr>
                <a:schemeClr val="dk1"/>
              </a:buClr>
              <a:buFont typeface="Arial"/>
              <a:buChar char="●"/>
              <a:defRPr/>
            </a:lvl8pPr>
            <a:lvl9pPr marL="3886200" indent="-25400" algn="l" rtl="0">
              <a:spcBef>
                <a:spcPts val="400"/>
              </a:spcBef>
              <a:buClr>
                <a:schemeClr val="dk1"/>
              </a:buClr>
              <a:buFont typeface="Arial"/>
              <a:buChar char="●"/>
              <a:defRPr/>
            </a:lvl9pPr>
          </a:lstStyle>
          <a:p>
            <a:endParaRPr/>
          </a:p>
        </p:txBody>
      </p:sp>
      <p:sp>
        <p:nvSpPr>
          <p:cNvPr id="19" name="Shape 19"/>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a:lvl1pPr>
            <a:lvl2pPr marL="457200" marR="0" indent="0" algn="l" rtl="0">
              <a:lnSpc>
                <a:spcPct val="100000"/>
              </a:lnSpc>
              <a:spcBef>
                <a:spcPts val="0"/>
              </a:spcBef>
              <a:spcAft>
                <a:spcPts val="0"/>
              </a:spcAft>
              <a:buClr>
                <a:schemeClr val="dk1"/>
              </a:buClr>
              <a:buFont typeface="Calibri"/>
              <a:buNone/>
              <a:defRPr/>
            </a:lvl2pPr>
            <a:lvl3pPr marL="914400" marR="0" indent="0" algn="l" rtl="0">
              <a:lnSpc>
                <a:spcPct val="100000"/>
              </a:lnSpc>
              <a:spcBef>
                <a:spcPts val="0"/>
              </a:spcBef>
              <a:spcAft>
                <a:spcPts val="0"/>
              </a:spcAft>
              <a:buClr>
                <a:schemeClr val="dk1"/>
              </a:buClr>
              <a:buFont typeface="Calibri"/>
              <a:buNone/>
              <a:defRPr/>
            </a:lvl3pPr>
            <a:lvl4pPr marL="1371600" marR="0" indent="0" algn="l" rtl="0">
              <a:lnSpc>
                <a:spcPct val="100000"/>
              </a:lnSpc>
              <a:spcBef>
                <a:spcPts val="0"/>
              </a:spcBef>
              <a:spcAft>
                <a:spcPts val="0"/>
              </a:spcAft>
              <a:buClr>
                <a:schemeClr val="dk1"/>
              </a:buClr>
              <a:buFont typeface="Calibri"/>
              <a:buNone/>
              <a:defRPr/>
            </a:lvl4pPr>
            <a:lvl5pPr marL="1828800" marR="0" indent="0" algn="l" rtl="0">
              <a:lnSpc>
                <a:spcPct val="100000"/>
              </a:lnSpc>
              <a:spcBef>
                <a:spcPts val="0"/>
              </a:spcBef>
              <a:spcAft>
                <a:spcPts val="0"/>
              </a:spcAft>
              <a:buClr>
                <a:schemeClr val="dk1"/>
              </a:buClr>
              <a:buFont typeface="Calibri"/>
              <a:buNone/>
              <a:defRPr/>
            </a:lvl5pPr>
            <a:lvl6pPr marL="2286000" marR="0" indent="0" algn="l" rtl="0">
              <a:lnSpc>
                <a:spcPct val="100000"/>
              </a:lnSpc>
              <a:spcBef>
                <a:spcPts val="0"/>
              </a:spcBef>
              <a:spcAft>
                <a:spcPts val="0"/>
              </a:spcAft>
              <a:buClr>
                <a:schemeClr val="dk1"/>
              </a:buClr>
              <a:buFont typeface="Calibri"/>
              <a:buNone/>
              <a:defRPr/>
            </a:lvl6pPr>
            <a:lvl7pPr marL="2743200" marR="0" indent="0" algn="l" rtl="0">
              <a:lnSpc>
                <a:spcPct val="100000"/>
              </a:lnSpc>
              <a:spcBef>
                <a:spcPts val="0"/>
              </a:spcBef>
              <a:spcAft>
                <a:spcPts val="0"/>
              </a:spcAft>
              <a:buClr>
                <a:schemeClr val="dk1"/>
              </a:buClr>
              <a:buFont typeface="Calibri"/>
              <a:buNone/>
              <a:defRPr/>
            </a:lvl7pPr>
            <a:lvl8pPr marL="3200400" marR="0" indent="0" algn="l" rtl="0">
              <a:lnSpc>
                <a:spcPct val="100000"/>
              </a:lnSpc>
              <a:spcBef>
                <a:spcPts val="0"/>
              </a:spcBef>
              <a:spcAft>
                <a:spcPts val="0"/>
              </a:spcAft>
              <a:buClr>
                <a:schemeClr val="dk1"/>
              </a:buClr>
              <a:buFont typeface="Calibri"/>
              <a:buNone/>
              <a:defRPr/>
            </a:lvl8pPr>
            <a:lvl9pPr marL="3657600" marR="0" indent="0" algn="l" rtl="0">
              <a:lnSpc>
                <a:spcPct val="100000"/>
              </a:lnSpc>
              <a:spcBef>
                <a:spcPts val="0"/>
              </a:spcBef>
              <a:spcAft>
                <a:spcPts val="0"/>
              </a:spcAft>
              <a:buClr>
                <a:schemeClr val="dk1"/>
              </a:buClr>
              <a:buFont typeface="Calibri"/>
              <a:buNone/>
              <a:defRPr/>
            </a:lvl9pPr>
          </a:lstStyle>
          <a:p>
            <a:endParaRPr/>
          </a:p>
        </p:txBody>
      </p:sp>
      <p:sp>
        <p:nvSpPr>
          <p:cNvPr id="20" name="Shape 2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a:lvl1pPr>
            <a:lvl2pPr marL="457200" marR="0" indent="0" algn="l" rtl="0">
              <a:lnSpc>
                <a:spcPct val="100000"/>
              </a:lnSpc>
              <a:spcBef>
                <a:spcPts val="0"/>
              </a:spcBef>
              <a:spcAft>
                <a:spcPts val="0"/>
              </a:spcAft>
              <a:buClr>
                <a:schemeClr val="dk1"/>
              </a:buClr>
              <a:buFont typeface="Calibri"/>
              <a:buNone/>
              <a:defRPr/>
            </a:lvl2pPr>
            <a:lvl3pPr marL="914400" marR="0" indent="0" algn="l" rtl="0">
              <a:lnSpc>
                <a:spcPct val="100000"/>
              </a:lnSpc>
              <a:spcBef>
                <a:spcPts val="0"/>
              </a:spcBef>
              <a:spcAft>
                <a:spcPts val="0"/>
              </a:spcAft>
              <a:buClr>
                <a:schemeClr val="dk1"/>
              </a:buClr>
              <a:buFont typeface="Calibri"/>
              <a:buNone/>
              <a:defRPr/>
            </a:lvl3pPr>
            <a:lvl4pPr marL="1371600" marR="0" indent="0" algn="l" rtl="0">
              <a:lnSpc>
                <a:spcPct val="100000"/>
              </a:lnSpc>
              <a:spcBef>
                <a:spcPts val="0"/>
              </a:spcBef>
              <a:spcAft>
                <a:spcPts val="0"/>
              </a:spcAft>
              <a:buClr>
                <a:schemeClr val="dk1"/>
              </a:buClr>
              <a:buFont typeface="Calibri"/>
              <a:buNone/>
              <a:defRPr/>
            </a:lvl4pPr>
            <a:lvl5pPr marL="1828800" marR="0" indent="0" algn="l" rtl="0">
              <a:lnSpc>
                <a:spcPct val="100000"/>
              </a:lnSpc>
              <a:spcBef>
                <a:spcPts val="0"/>
              </a:spcBef>
              <a:spcAft>
                <a:spcPts val="0"/>
              </a:spcAft>
              <a:buClr>
                <a:schemeClr val="dk1"/>
              </a:buClr>
              <a:buFont typeface="Calibri"/>
              <a:buNone/>
              <a:defRPr/>
            </a:lvl5pPr>
            <a:lvl6pPr marL="2286000" marR="0" indent="0" algn="l" rtl="0">
              <a:lnSpc>
                <a:spcPct val="100000"/>
              </a:lnSpc>
              <a:spcBef>
                <a:spcPts val="0"/>
              </a:spcBef>
              <a:spcAft>
                <a:spcPts val="0"/>
              </a:spcAft>
              <a:buClr>
                <a:schemeClr val="dk1"/>
              </a:buClr>
              <a:buFont typeface="Calibri"/>
              <a:buNone/>
              <a:defRPr/>
            </a:lvl6pPr>
            <a:lvl7pPr marL="2743200" marR="0" indent="0" algn="l" rtl="0">
              <a:lnSpc>
                <a:spcPct val="100000"/>
              </a:lnSpc>
              <a:spcBef>
                <a:spcPts val="0"/>
              </a:spcBef>
              <a:spcAft>
                <a:spcPts val="0"/>
              </a:spcAft>
              <a:buClr>
                <a:schemeClr val="dk1"/>
              </a:buClr>
              <a:buFont typeface="Calibri"/>
              <a:buNone/>
              <a:defRPr/>
            </a:lvl7pPr>
            <a:lvl8pPr marL="3200400" marR="0" indent="0" algn="l" rtl="0">
              <a:lnSpc>
                <a:spcPct val="100000"/>
              </a:lnSpc>
              <a:spcBef>
                <a:spcPts val="0"/>
              </a:spcBef>
              <a:spcAft>
                <a:spcPts val="0"/>
              </a:spcAft>
              <a:buClr>
                <a:schemeClr val="dk1"/>
              </a:buClr>
              <a:buFont typeface="Calibri"/>
              <a:buNone/>
              <a:defRPr/>
            </a:lvl8pPr>
            <a:lvl9pPr marL="3657600" marR="0" indent="0" algn="l" rtl="0">
              <a:lnSpc>
                <a:spcPct val="100000"/>
              </a:lnSpc>
              <a:spcBef>
                <a:spcPts val="0"/>
              </a:spcBef>
              <a:spcAft>
                <a:spcPts val="0"/>
              </a:spcAft>
              <a:buClr>
                <a:schemeClr val="dk1"/>
              </a:buClr>
              <a:buFont typeface="Calibri"/>
              <a:buNone/>
              <a:defRPr/>
            </a:lvl9pPr>
          </a:lstStyle>
          <a:p>
            <a:endParaRPr/>
          </a:p>
        </p:txBody>
      </p:sp>
      <p:sp>
        <p:nvSpPr>
          <p:cNvPr id="21" name="Shape 21"/>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Char char="●"/>
            </a:pPr>
            <a:endParaRPr sz="1200" b="0" i="0" u="none" strike="noStrike" cap="none" baseline="0">
              <a:solidFill>
                <a:srgbClr val="888888"/>
              </a:solidFill>
              <a:latin typeface="Calibri"/>
              <a:ea typeface="Calibri"/>
              <a:cs typeface="Calibri"/>
              <a:sym typeface="Calibri"/>
              <a:rtl val="0"/>
            </a:endParaRPr>
          </a:p>
          <a:p>
            <a:pPr marL="457200" marR="0" lvl="1"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914400" marR="0" lvl="2"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a:p>
            <a:pPr marL="1371600" marR="0" lvl="3" indent="-88900" algn="l" rtl="0">
              <a:lnSpc>
                <a:spcPct val="100000"/>
              </a:lnSpc>
              <a:spcBef>
                <a:spcPts val="0"/>
              </a:spcBef>
              <a:spcAft>
                <a:spcPts val="0"/>
              </a:spcAft>
              <a:buClr>
                <a:srgbClr val="000000"/>
              </a:buClr>
              <a:buFont typeface="Arial"/>
              <a:buChar char="●"/>
            </a:pPr>
            <a:endParaRPr sz="1800" b="0" i="0" u="none" strike="noStrike" cap="none" baseline="0">
              <a:solidFill>
                <a:schemeClr val="dk1"/>
              </a:solidFill>
              <a:latin typeface="Calibri"/>
              <a:ea typeface="Calibri"/>
              <a:cs typeface="Calibri"/>
              <a:sym typeface="Calibri"/>
              <a:rtl val="0"/>
            </a:endParaRPr>
          </a:p>
          <a:p>
            <a:pPr marL="1828800" marR="0" lvl="4"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2286000" marR="0" lvl="5"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a:p>
            <a:pPr marL="2743200" marR="0" lvl="6" indent="-88900" algn="l" rtl="0">
              <a:lnSpc>
                <a:spcPct val="100000"/>
              </a:lnSpc>
              <a:spcBef>
                <a:spcPts val="0"/>
              </a:spcBef>
              <a:spcAft>
                <a:spcPts val="0"/>
              </a:spcAft>
              <a:buClr>
                <a:srgbClr val="000000"/>
              </a:buClr>
              <a:buFont typeface="Arial"/>
              <a:buChar char="●"/>
            </a:pPr>
            <a:endParaRPr sz="1800" b="0" i="0" u="none" strike="noStrike" cap="none" baseline="0">
              <a:solidFill>
                <a:schemeClr val="dk1"/>
              </a:solidFill>
              <a:latin typeface="Calibri"/>
              <a:ea typeface="Calibri"/>
              <a:cs typeface="Calibri"/>
              <a:sym typeface="Calibri"/>
              <a:rtl val="0"/>
            </a:endParaRPr>
          </a:p>
          <a:p>
            <a:pPr marL="3200400" marR="0" lvl="7"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3657600" marR="0" lvl="8"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70678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2290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4102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25" name="Shape 25"/>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27" name="Shape 27"/>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a:lvl1pPr>
            <a:lvl2pPr marL="457200" marR="0" indent="0" algn="l" rtl="0">
              <a:lnSpc>
                <a:spcPct val="100000"/>
              </a:lnSpc>
              <a:spcBef>
                <a:spcPts val="0"/>
              </a:spcBef>
              <a:spcAft>
                <a:spcPts val="0"/>
              </a:spcAft>
              <a:buClr>
                <a:schemeClr val="dk1"/>
              </a:buClr>
              <a:buFont typeface="Calibri"/>
              <a:buNone/>
              <a:defRPr/>
            </a:lvl2pPr>
            <a:lvl3pPr marL="914400" marR="0" indent="0" algn="l" rtl="0">
              <a:lnSpc>
                <a:spcPct val="100000"/>
              </a:lnSpc>
              <a:spcBef>
                <a:spcPts val="0"/>
              </a:spcBef>
              <a:spcAft>
                <a:spcPts val="0"/>
              </a:spcAft>
              <a:buClr>
                <a:schemeClr val="dk1"/>
              </a:buClr>
              <a:buFont typeface="Calibri"/>
              <a:buNone/>
              <a:defRPr/>
            </a:lvl3pPr>
            <a:lvl4pPr marL="1371600" marR="0" indent="0" algn="l" rtl="0">
              <a:lnSpc>
                <a:spcPct val="100000"/>
              </a:lnSpc>
              <a:spcBef>
                <a:spcPts val="0"/>
              </a:spcBef>
              <a:spcAft>
                <a:spcPts val="0"/>
              </a:spcAft>
              <a:buClr>
                <a:schemeClr val="dk1"/>
              </a:buClr>
              <a:buFont typeface="Calibri"/>
              <a:buNone/>
              <a:defRPr/>
            </a:lvl4pPr>
            <a:lvl5pPr marL="1828800" marR="0" indent="0" algn="l" rtl="0">
              <a:lnSpc>
                <a:spcPct val="100000"/>
              </a:lnSpc>
              <a:spcBef>
                <a:spcPts val="0"/>
              </a:spcBef>
              <a:spcAft>
                <a:spcPts val="0"/>
              </a:spcAft>
              <a:buClr>
                <a:schemeClr val="dk1"/>
              </a:buClr>
              <a:buFont typeface="Calibri"/>
              <a:buNone/>
              <a:defRPr/>
            </a:lvl5pPr>
            <a:lvl6pPr marL="2286000" marR="0" indent="0" algn="l" rtl="0">
              <a:lnSpc>
                <a:spcPct val="100000"/>
              </a:lnSpc>
              <a:spcBef>
                <a:spcPts val="0"/>
              </a:spcBef>
              <a:spcAft>
                <a:spcPts val="0"/>
              </a:spcAft>
              <a:buClr>
                <a:schemeClr val="dk1"/>
              </a:buClr>
              <a:buFont typeface="Calibri"/>
              <a:buNone/>
              <a:defRPr/>
            </a:lvl6pPr>
            <a:lvl7pPr marL="2743200" marR="0" indent="0" algn="l" rtl="0">
              <a:lnSpc>
                <a:spcPct val="100000"/>
              </a:lnSpc>
              <a:spcBef>
                <a:spcPts val="0"/>
              </a:spcBef>
              <a:spcAft>
                <a:spcPts val="0"/>
              </a:spcAft>
              <a:buClr>
                <a:schemeClr val="dk1"/>
              </a:buClr>
              <a:buFont typeface="Calibri"/>
              <a:buNone/>
              <a:defRPr/>
            </a:lvl7pPr>
            <a:lvl8pPr marL="3200400" marR="0" indent="0" algn="l" rtl="0">
              <a:lnSpc>
                <a:spcPct val="100000"/>
              </a:lnSpc>
              <a:spcBef>
                <a:spcPts val="0"/>
              </a:spcBef>
              <a:spcAft>
                <a:spcPts val="0"/>
              </a:spcAft>
              <a:buClr>
                <a:schemeClr val="dk1"/>
              </a:buClr>
              <a:buFont typeface="Calibri"/>
              <a:buNone/>
              <a:defRPr/>
            </a:lvl8pPr>
            <a:lvl9pPr marL="3657600" marR="0" indent="0" algn="l" rtl="0">
              <a:lnSpc>
                <a:spcPct val="100000"/>
              </a:lnSpc>
              <a:spcBef>
                <a:spcPts val="0"/>
              </a:spcBef>
              <a:spcAft>
                <a:spcPts val="0"/>
              </a:spcAft>
              <a:buClr>
                <a:schemeClr val="dk1"/>
              </a:buClr>
              <a:buFont typeface="Calibri"/>
              <a:buNone/>
              <a:defRPr/>
            </a:lvl9pPr>
          </a:lstStyle>
          <a:p>
            <a:endParaRPr/>
          </a:p>
        </p:txBody>
      </p:sp>
      <p:sp>
        <p:nvSpPr>
          <p:cNvPr id="29" name="Shape 2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a:lvl1pPr>
            <a:lvl2pPr marL="457200" marR="0" indent="0" algn="l" rtl="0">
              <a:lnSpc>
                <a:spcPct val="100000"/>
              </a:lnSpc>
              <a:spcBef>
                <a:spcPts val="0"/>
              </a:spcBef>
              <a:spcAft>
                <a:spcPts val="0"/>
              </a:spcAft>
              <a:buClr>
                <a:schemeClr val="dk1"/>
              </a:buClr>
              <a:buFont typeface="Calibri"/>
              <a:buNone/>
              <a:defRPr/>
            </a:lvl2pPr>
            <a:lvl3pPr marL="914400" marR="0" indent="0" algn="l" rtl="0">
              <a:lnSpc>
                <a:spcPct val="100000"/>
              </a:lnSpc>
              <a:spcBef>
                <a:spcPts val="0"/>
              </a:spcBef>
              <a:spcAft>
                <a:spcPts val="0"/>
              </a:spcAft>
              <a:buClr>
                <a:schemeClr val="dk1"/>
              </a:buClr>
              <a:buFont typeface="Calibri"/>
              <a:buNone/>
              <a:defRPr/>
            </a:lvl3pPr>
            <a:lvl4pPr marL="1371600" marR="0" indent="0" algn="l" rtl="0">
              <a:lnSpc>
                <a:spcPct val="100000"/>
              </a:lnSpc>
              <a:spcBef>
                <a:spcPts val="0"/>
              </a:spcBef>
              <a:spcAft>
                <a:spcPts val="0"/>
              </a:spcAft>
              <a:buClr>
                <a:schemeClr val="dk1"/>
              </a:buClr>
              <a:buFont typeface="Calibri"/>
              <a:buNone/>
              <a:defRPr/>
            </a:lvl4pPr>
            <a:lvl5pPr marL="1828800" marR="0" indent="0" algn="l" rtl="0">
              <a:lnSpc>
                <a:spcPct val="100000"/>
              </a:lnSpc>
              <a:spcBef>
                <a:spcPts val="0"/>
              </a:spcBef>
              <a:spcAft>
                <a:spcPts val="0"/>
              </a:spcAft>
              <a:buClr>
                <a:schemeClr val="dk1"/>
              </a:buClr>
              <a:buFont typeface="Calibri"/>
              <a:buNone/>
              <a:defRPr/>
            </a:lvl5pPr>
            <a:lvl6pPr marL="2286000" marR="0" indent="0" algn="l" rtl="0">
              <a:lnSpc>
                <a:spcPct val="100000"/>
              </a:lnSpc>
              <a:spcBef>
                <a:spcPts val="0"/>
              </a:spcBef>
              <a:spcAft>
                <a:spcPts val="0"/>
              </a:spcAft>
              <a:buClr>
                <a:schemeClr val="dk1"/>
              </a:buClr>
              <a:buFont typeface="Calibri"/>
              <a:buNone/>
              <a:defRPr/>
            </a:lvl6pPr>
            <a:lvl7pPr marL="2743200" marR="0" indent="0" algn="l" rtl="0">
              <a:lnSpc>
                <a:spcPct val="100000"/>
              </a:lnSpc>
              <a:spcBef>
                <a:spcPts val="0"/>
              </a:spcBef>
              <a:spcAft>
                <a:spcPts val="0"/>
              </a:spcAft>
              <a:buClr>
                <a:schemeClr val="dk1"/>
              </a:buClr>
              <a:buFont typeface="Calibri"/>
              <a:buNone/>
              <a:defRPr/>
            </a:lvl7pPr>
            <a:lvl8pPr marL="3200400" marR="0" indent="0" algn="l" rtl="0">
              <a:lnSpc>
                <a:spcPct val="100000"/>
              </a:lnSpc>
              <a:spcBef>
                <a:spcPts val="0"/>
              </a:spcBef>
              <a:spcAft>
                <a:spcPts val="0"/>
              </a:spcAft>
              <a:buClr>
                <a:schemeClr val="dk1"/>
              </a:buClr>
              <a:buFont typeface="Calibri"/>
              <a:buNone/>
              <a:defRPr/>
            </a:lvl8pPr>
            <a:lvl9pPr marL="3657600" marR="0" indent="0" algn="l" rtl="0">
              <a:lnSpc>
                <a:spcPct val="100000"/>
              </a:lnSpc>
              <a:spcBef>
                <a:spcPts val="0"/>
              </a:spcBef>
              <a:spcAft>
                <a:spcPts val="0"/>
              </a:spcAft>
              <a:buClr>
                <a:schemeClr val="dk1"/>
              </a:buClr>
              <a:buFont typeface="Calibri"/>
              <a:buNone/>
              <a:defRPr/>
            </a:lvl9pPr>
          </a:lstStyle>
          <a:p>
            <a:endParaRPr/>
          </a:p>
        </p:txBody>
      </p:sp>
      <p:sp>
        <p:nvSpPr>
          <p:cNvPr id="30" name="Shape 30"/>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Char char="●"/>
            </a:pPr>
            <a:endParaRPr sz="1200" b="0" i="0" u="none" strike="noStrike" cap="none" baseline="0">
              <a:solidFill>
                <a:srgbClr val="888888"/>
              </a:solidFill>
              <a:latin typeface="Calibri"/>
              <a:ea typeface="Calibri"/>
              <a:cs typeface="Calibri"/>
              <a:sym typeface="Calibri"/>
              <a:rtl val="0"/>
            </a:endParaRPr>
          </a:p>
          <a:p>
            <a:pPr marL="457200" marR="0" lvl="1"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914400" marR="0" lvl="2"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a:p>
            <a:pPr marL="1371600" marR="0" lvl="3" indent="-88900" algn="l" rtl="0">
              <a:lnSpc>
                <a:spcPct val="100000"/>
              </a:lnSpc>
              <a:spcBef>
                <a:spcPts val="0"/>
              </a:spcBef>
              <a:spcAft>
                <a:spcPts val="0"/>
              </a:spcAft>
              <a:buClr>
                <a:srgbClr val="000000"/>
              </a:buClr>
              <a:buFont typeface="Arial"/>
              <a:buChar char="●"/>
            </a:pPr>
            <a:endParaRPr sz="1800" b="0" i="0" u="none" strike="noStrike" cap="none" baseline="0">
              <a:solidFill>
                <a:schemeClr val="dk1"/>
              </a:solidFill>
              <a:latin typeface="Calibri"/>
              <a:ea typeface="Calibri"/>
              <a:cs typeface="Calibri"/>
              <a:sym typeface="Calibri"/>
              <a:rtl val="0"/>
            </a:endParaRPr>
          </a:p>
          <a:p>
            <a:pPr marL="1828800" marR="0" lvl="4"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2286000" marR="0" lvl="5"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a:p>
            <a:pPr marL="2743200" marR="0" lvl="6" indent="-88900" algn="l" rtl="0">
              <a:lnSpc>
                <a:spcPct val="100000"/>
              </a:lnSpc>
              <a:spcBef>
                <a:spcPts val="0"/>
              </a:spcBef>
              <a:spcAft>
                <a:spcPts val="0"/>
              </a:spcAft>
              <a:buClr>
                <a:srgbClr val="000000"/>
              </a:buClr>
              <a:buFont typeface="Arial"/>
              <a:buChar char="●"/>
            </a:pPr>
            <a:endParaRPr sz="1800" b="0" i="0" u="none" strike="noStrike" cap="none" baseline="0">
              <a:solidFill>
                <a:schemeClr val="dk1"/>
              </a:solidFill>
              <a:latin typeface="Calibri"/>
              <a:ea typeface="Calibri"/>
              <a:cs typeface="Calibri"/>
              <a:sym typeface="Calibri"/>
              <a:rtl val="0"/>
            </a:endParaRPr>
          </a:p>
          <a:p>
            <a:pPr marL="3200400" marR="0" lvl="7"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3657600" marR="0" lvl="8"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34" name="Shape 34"/>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a:lvl1pPr>
            <a:lvl2pPr marL="457200" marR="0" indent="0" algn="l" rtl="0">
              <a:lnSpc>
                <a:spcPct val="100000"/>
              </a:lnSpc>
              <a:spcBef>
                <a:spcPts val="0"/>
              </a:spcBef>
              <a:spcAft>
                <a:spcPts val="0"/>
              </a:spcAft>
              <a:buClr>
                <a:schemeClr val="dk1"/>
              </a:buClr>
              <a:buFont typeface="Calibri"/>
              <a:buNone/>
              <a:defRPr/>
            </a:lvl2pPr>
            <a:lvl3pPr marL="914400" marR="0" indent="0" algn="l" rtl="0">
              <a:lnSpc>
                <a:spcPct val="100000"/>
              </a:lnSpc>
              <a:spcBef>
                <a:spcPts val="0"/>
              </a:spcBef>
              <a:spcAft>
                <a:spcPts val="0"/>
              </a:spcAft>
              <a:buClr>
                <a:schemeClr val="dk1"/>
              </a:buClr>
              <a:buFont typeface="Calibri"/>
              <a:buNone/>
              <a:defRPr/>
            </a:lvl3pPr>
            <a:lvl4pPr marL="1371600" marR="0" indent="0" algn="l" rtl="0">
              <a:lnSpc>
                <a:spcPct val="100000"/>
              </a:lnSpc>
              <a:spcBef>
                <a:spcPts val="0"/>
              </a:spcBef>
              <a:spcAft>
                <a:spcPts val="0"/>
              </a:spcAft>
              <a:buClr>
                <a:schemeClr val="dk1"/>
              </a:buClr>
              <a:buFont typeface="Calibri"/>
              <a:buNone/>
              <a:defRPr/>
            </a:lvl4pPr>
            <a:lvl5pPr marL="1828800" marR="0" indent="0" algn="l" rtl="0">
              <a:lnSpc>
                <a:spcPct val="100000"/>
              </a:lnSpc>
              <a:spcBef>
                <a:spcPts val="0"/>
              </a:spcBef>
              <a:spcAft>
                <a:spcPts val="0"/>
              </a:spcAft>
              <a:buClr>
                <a:schemeClr val="dk1"/>
              </a:buClr>
              <a:buFont typeface="Calibri"/>
              <a:buNone/>
              <a:defRPr/>
            </a:lvl5pPr>
            <a:lvl6pPr marL="2286000" marR="0" indent="0" algn="l" rtl="0">
              <a:lnSpc>
                <a:spcPct val="100000"/>
              </a:lnSpc>
              <a:spcBef>
                <a:spcPts val="0"/>
              </a:spcBef>
              <a:spcAft>
                <a:spcPts val="0"/>
              </a:spcAft>
              <a:buClr>
                <a:schemeClr val="dk1"/>
              </a:buClr>
              <a:buFont typeface="Calibri"/>
              <a:buNone/>
              <a:defRPr/>
            </a:lvl6pPr>
            <a:lvl7pPr marL="2743200" marR="0" indent="0" algn="l" rtl="0">
              <a:lnSpc>
                <a:spcPct val="100000"/>
              </a:lnSpc>
              <a:spcBef>
                <a:spcPts val="0"/>
              </a:spcBef>
              <a:spcAft>
                <a:spcPts val="0"/>
              </a:spcAft>
              <a:buClr>
                <a:schemeClr val="dk1"/>
              </a:buClr>
              <a:buFont typeface="Calibri"/>
              <a:buNone/>
              <a:defRPr/>
            </a:lvl7pPr>
            <a:lvl8pPr marL="3200400" marR="0" indent="0" algn="l" rtl="0">
              <a:lnSpc>
                <a:spcPct val="100000"/>
              </a:lnSpc>
              <a:spcBef>
                <a:spcPts val="0"/>
              </a:spcBef>
              <a:spcAft>
                <a:spcPts val="0"/>
              </a:spcAft>
              <a:buClr>
                <a:schemeClr val="dk1"/>
              </a:buClr>
              <a:buFont typeface="Calibri"/>
              <a:buNone/>
              <a:defRPr/>
            </a:lvl8pPr>
            <a:lvl9pPr marL="3657600" marR="0" indent="0" algn="l" rtl="0">
              <a:lnSpc>
                <a:spcPct val="100000"/>
              </a:lnSpc>
              <a:spcBef>
                <a:spcPts val="0"/>
              </a:spcBef>
              <a:spcAft>
                <a:spcPts val="0"/>
              </a:spcAft>
              <a:buClr>
                <a:schemeClr val="dk1"/>
              </a:buClr>
              <a:buFont typeface="Calibri"/>
              <a:buNone/>
              <a:defRPr/>
            </a:lvl9pPr>
          </a:lstStyle>
          <a:p>
            <a:endParaRPr/>
          </a:p>
        </p:txBody>
      </p:sp>
      <p:sp>
        <p:nvSpPr>
          <p:cNvPr id="35" name="Shape 3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a:lvl1pPr>
            <a:lvl2pPr marL="457200" marR="0" indent="0" algn="l" rtl="0">
              <a:lnSpc>
                <a:spcPct val="100000"/>
              </a:lnSpc>
              <a:spcBef>
                <a:spcPts val="0"/>
              </a:spcBef>
              <a:spcAft>
                <a:spcPts val="0"/>
              </a:spcAft>
              <a:buClr>
                <a:schemeClr val="dk1"/>
              </a:buClr>
              <a:buFont typeface="Calibri"/>
              <a:buNone/>
              <a:defRPr/>
            </a:lvl2pPr>
            <a:lvl3pPr marL="914400" marR="0" indent="0" algn="l" rtl="0">
              <a:lnSpc>
                <a:spcPct val="100000"/>
              </a:lnSpc>
              <a:spcBef>
                <a:spcPts val="0"/>
              </a:spcBef>
              <a:spcAft>
                <a:spcPts val="0"/>
              </a:spcAft>
              <a:buClr>
                <a:schemeClr val="dk1"/>
              </a:buClr>
              <a:buFont typeface="Calibri"/>
              <a:buNone/>
              <a:defRPr/>
            </a:lvl3pPr>
            <a:lvl4pPr marL="1371600" marR="0" indent="0" algn="l" rtl="0">
              <a:lnSpc>
                <a:spcPct val="100000"/>
              </a:lnSpc>
              <a:spcBef>
                <a:spcPts val="0"/>
              </a:spcBef>
              <a:spcAft>
                <a:spcPts val="0"/>
              </a:spcAft>
              <a:buClr>
                <a:schemeClr val="dk1"/>
              </a:buClr>
              <a:buFont typeface="Calibri"/>
              <a:buNone/>
              <a:defRPr/>
            </a:lvl4pPr>
            <a:lvl5pPr marL="1828800" marR="0" indent="0" algn="l" rtl="0">
              <a:lnSpc>
                <a:spcPct val="100000"/>
              </a:lnSpc>
              <a:spcBef>
                <a:spcPts val="0"/>
              </a:spcBef>
              <a:spcAft>
                <a:spcPts val="0"/>
              </a:spcAft>
              <a:buClr>
                <a:schemeClr val="dk1"/>
              </a:buClr>
              <a:buFont typeface="Calibri"/>
              <a:buNone/>
              <a:defRPr/>
            </a:lvl5pPr>
            <a:lvl6pPr marL="2286000" marR="0" indent="0" algn="l" rtl="0">
              <a:lnSpc>
                <a:spcPct val="100000"/>
              </a:lnSpc>
              <a:spcBef>
                <a:spcPts val="0"/>
              </a:spcBef>
              <a:spcAft>
                <a:spcPts val="0"/>
              </a:spcAft>
              <a:buClr>
                <a:schemeClr val="dk1"/>
              </a:buClr>
              <a:buFont typeface="Calibri"/>
              <a:buNone/>
              <a:defRPr/>
            </a:lvl6pPr>
            <a:lvl7pPr marL="2743200" marR="0" indent="0" algn="l" rtl="0">
              <a:lnSpc>
                <a:spcPct val="100000"/>
              </a:lnSpc>
              <a:spcBef>
                <a:spcPts val="0"/>
              </a:spcBef>
              <a:spcAft>
                <a:spcPts val="0"/>
              </a:spcAft>
              <a:buClr>
                <a:schemeClr val="dk1"/>
              </a:buClr>
              <a:buFont typeface="Calibri"/>
              <a:buNone/>
              <a:defRPr/>
            </a:lvl7pPr>
            <a:lvl8pPr marL="3200400" marR="0" indent="0" algn="l" rtl="0">
              <a:lnSpc>
                <a:spcPct val="100000"/>
              </a:lnSpc>
              <a:spcBef>
                <a:spcPts val="0"/>
              </a:spcBef>
              <a:spcAft>
                <a:spcPts val="0"/>
              </a:spcAft>
              <a:buClr>
                <a:schemeClr val="dk1"/>
              </a:buClr>
              <a:buFont typeface="Calibri"/>
              <a:buNone/>
              <a:defRPr/>
            </a:lvl8pPr>
            <a:lvl9pPr marL="3657600" marR="0" indent="0" algn="l" rtl="0">
              <a:lnSpc>
                <a:spcPct val="100000"/>
              </a:lnSpc>
              <a:spcBef>
                <a:spcPts val="0"/>
              </a:spcBef>
              <a:spcAft>
                <a:spcPts val="0"/>
              </a:spcAft>
              <a:buClr>
                <a:schemeClr val="dk1"/>
              </a:buClr>
              <a:buFont typeface="Calibri"/>
              <a:buNone/>
              <a:defRPr/>
            </a:lvl9pPr>
          </a:lstStyle>
          <a:p>
            <a:endParaRPr/>
          </a:p>
        </p:txBody>
      </p:sp>
      <p:sp>
        <p:nvSpPr>
          <p:cNvPr id="36" name="Shape 36"/>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Char char="●"/>
            </a:pPr>
            <a:endParaRPr sz="1200" b="0" i="0" u="none" strike="noStrike" cap="none" baseline="0">
              <a:solidFill>
                <a:srgbClr val="888888"/>
              </a:solidFill>
              <a:latin typeface="Calibri"/>
              <a:ea typeface="Calibri"/>
              <a:cs typeface="Calibri"/>
              <a:sym typeface="Calibri"/>
              <a:rtl val="0"/>
            </a:endParaRPr>
          </a:p>
          <a:p>
            <a:pPr marL="457200" marR="0" lvl="1"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914400" marR="0" lvl="2"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a:p>
            <a:pPr marL="1371600" marR="0" lvl="3" indent="-88900" algn="l" rtl="0">
              <a:lnSpc>
                <a:spcPct val="100000"/>
              </a:lnSpc>
              <a:spcBef>
                <a:spcPts val="0"/>
              </a:spcBef>
              <a:spcAft>
                <a:spcPts val="0"/>
              </a:spcAft>
              <a:buClr>
                <a:srgbClr val="000000"/>
              </a:buClr>
              <a:buFont typeface="Arial"/>
              <a:buChar char="●"/>
            </a:pPr>
            <a:endParaRPr sz="1800" b="0" i="0" u="none" strike="noStrike" cap="none" baseline="0">
              <a:solidFill>
                <a:schemeClr val="dk1"/>
              </a:solidFill>
              <a:latin typeface="Calibri"/>
              <a:ea typeface="Calibri"/>
              <a:cs typeface="Calibri"/>
              <a:sym typeface="Calibri"/>
              <a:rtl val="0"/>
            </a:endParaRPr>
          </a:p>
          <a:p>
            <a:pPr marL="1828800" marR="0" lvl="4"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2286000" marR="0" lvl="5"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a:p>
            <a:pPr marL="2743200" marR="0" lvl="6" indent="-88900" algn="l" rtl="0">
              <a:lnSpc>
                <a:spcPct val="100000"/>
              </a:lnSpc>
              <a:spcBef>
                <a:spcPts val="0"/>
              </a:spcBef>
              <a:spcAft>
                <a:spcPts val="0"/>
              </a:spcAft>
              <a:buClr>
                <a:srgbClr val="000000"/>
              </a:buClr>
              <a:buFont typeface="Arial"/>
              <a:buChar char="●"/>
            </a:pPr>
            <a:endParaRPr sz="1800" b="0" i="0" u="none" strike="noStrike" cap="none" baseline="0">
              <a:solidFill>
                <a:schemeClr val="dk1"/>
              </a:solidFill>
              <a:latin typeface="Calibri"/>
              <a:ea typeface="Calibri"/>
              <a:cs typeface="Calibri"/>
              <a:sym typeface="Calibri"/>
              <a:rtl val="0"/>
            </a:endParaRPr>
          </a:p>
          <a:p>
            <a:pPr marL="3200400" marR="0" lvl="7"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3657600" marR="0" lvl="8"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a:lvl1pPr>
            <a:lvl2pPr marL="457200" marR="0" indent="0" algn="l" rtl="0">
              <a:lnSpc>
                <a:spcPct val="100000"/>
              </a:lnSpc>
              <a:spcBef>
                <a:spcPts val="0"/>
              </a:spcBef>
              <a:spcAft>
                <a:spcPts val="0"/>
              </a:spcAft>
              <a:buClr>
                <a:schemeClr val="dk1"/>
              </a:buClr>
              <a:buFont typeface="Calibri"/>
              <a:buNone/>
              <a:defRPr/>
            </a:lvl2pPr>
            <a:lvl3pPr marL="914400" marR="0" indent="0" algn="l" rtl="0">
              <a:lnSpc>
                <a:spcPct val="100000"/>
              </a:lnSpc>
              <a:spcBef>
                <a:spcPts val="0"/>
              </a:spcBef>
              <a:spcAft>
                <a:spcPts val="0"/>
              </a:spcAft>
              <a:buClr>
                <a:schemeClr val="dk1"/>
              </a:buClr>
              <a:buFont typeface="Calibri"/>
              <a:buNone/>
              <a:defRPr/>
            </a:lvl3pPr>
            <a:lvl4pPr marL="1371600" marR="0" indent="0" algn="l" rtl="0">
              <a:lnSpc>
                <a:spcPct val="100000"/>
              </a:lnSpc>
              <a:spcBef>
                <a:spcPts val="0"/>
              </a:spcBef>
              <a:spcAft>
                <a:spcPts val="0"/>
              </a:spcAft>
              <a:buClr>
                <a:schemeClr val="dk1"/>
              </a:buClr>
              <a:buFont typeface="Calibri"/>
              <a:buNone/>
              <a:defRPr/>
            </a:lvl4pPr>
            <a:lvl5pPr marL="1828800" marR="0" indent="0" algn="l" rtl="0">
              <a:lnSpc>
                <a:spcPct val="100000"/>
              </a:lnSpc>
              <a:spcBef>
                <a:spcPts val="0"/>
              </a:spcBef>
              <a:spcAft>
                <a:spcPts val="0"/>
              </a:spcAft>
              <a:buClr>
                <a:schemeClr val="dk1"/>
              </a:buClr>
              <a:buFont typeface="Calibri"/>
              <a:buNone/>
              <a:defRPr/>
            </a:lvl5pPr>
            <a:lvl6pPr marL="2286000" marR="0" indent="0" algn="l" rtl="0">
              <a:lnSpc>
                <a:spcPct val="100000"/>
              </a:lnSpc>
              <a:spcBef>
                <a:spcPts val="0"/>
              </a:spcBef>
              <a:spcAft>
                <a:spcPts val="0"/>
              </a:spcAft>
              <a:buClr>
                <a:schemeClr val="dk1"/>
              </a:buClr>
              <a:buFont typeface="Calibri"/>
              <a:buNone/>
              <a:defRPr/>
            </a:lvl6pPr>
            <a:lvl7pPr marL="2743200" marR="0" indent="0" algn="l" rtl="0">
              <a:lnSpc>
                <a:spcPct val="100000"/>
              </a:lnSpc>
              <a:spcBef>
                <a:spcPts val="0"/>
              </a:spcBef>
              <a:spcAft>
                <a:spcPts val="0"/>
              </a:spcAft>
              <a:buClr>
                <a:schemeClr val="dk1"/>
              </a:buClr>
              <a:buFont typeface="Calibri"/>
              <a:buNone/>
              <a:defRPr/>
            </a:lvl7pPr>
            <a:lvl8pPr marL="3200400" marR="0" indent="0" algn="l" rtl="0">
              <a:lnSpc>
                <a:spcPct val="100000"/>
              </a:lnSpc>
              <a:spcBef>
                <a:spcPts val="0"/>
              </a:spcBef>
              <a:spcAft>
                <a:spcPts val="0"/>
              </a:spcAft>
              <a:buClr>
                <a:schemeClr val="dk1"/>
              </a:buClr>
              <a:buFont typeface="Calibri"/>
              <a:buNone/>
              <a:defRPr/>
            </a:lvl8pPr>
            <a:lvl9pPr marL="3657600" marR="0" indent="0" algn="l" rtl="0">
              <a:lnSpc>
                <a:spcPct val="100000"/>
              </a:lnSpc>
              <a:spcBef>
                <a:spcPts val="0"/>
              </a:spcBef>
              <a:spcAft>
                <a:spcPts val="0"/>
              </a:spcAft>
              <a:buClr>
                <a:schemeClr val="dk1"/>
              </a:buClr>
              <a:buFont typeface="Calibri"/>
              <a:buNone/>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a:lvl1pPr>
            <a:lvl2pPr marL="457200" marR="0" indent="0" algn="l" rtl="0">
              <a:lnSpc>
                <a:spcPct val="100000"/>
              </a:lnSpc>
              <a:spcBef>
                <a:spcPts val="0"/>
              </a:spcBef>
              <a:spcAft>
                <a:spcPts val="0"/>
              </a:spcAft>
              <a:buClr>
                <a:schemeClr val="dk1"/>
              </a:buClr>
              <a:buFont typeface="Calibri"/>
              <a:buNone/>
              <a:defRPr/>
            </a:lvl2pPr>
            <a:lvl3pPr marL="914400" marR="0" indent="0" algn="l" rtl="0">
              <a:lnSpc>
                <a:spcPct val="100000"/>
              </a:lnSpc>
              <a:spcBef>
                <a:spcPts val="0"/>
              </a:spcBef>
              <a:spcAft>
                <a:spcPts val="0"/>
              </a:spcAft>
              <a:buClr>
                <a:schemeClr val="dk1"/>
              </a:buClr>
              <a:buFont typeface="Calibri"/>
              <a:buNone/>
              <a:defRPr/>
            </a:lvl3pPr>
            <a:lvl4pPr marL="1371600" marR="0" indent="0" algn="l" rtl="0">
              <a:lnSpc>
                <a:spcPct val="100000"/>
              </a:lnSpc>
              <a:spcBef>
                <a:spcPts val="0"/>
              </a:spcBef>
              <a:spcAft>
                <a:spcPts val="0"/>
              </a:spcAft>
              <a:buClr>
                <a:schemeClr val="dk1"/>
              </a:buClr>
              <a:buFont typeface="Calibri"/>
              <a:buNone/>
              <a:defRPr/>
            </a:lvl4pPr>
            <a:lvl5pPr marL="1828800" marR="0" indent="0" algn="l" rtl="0">
              <a:lnSpc>
                <a:spcPct val="100000"/>
              </a:lnSpc>
              <a:spcBef>
                <a:spcPts val="0"/>
              </a:spcBef>
              <a:spcAft>
                <a:spcPts val="0"/>
              </a:spcAft>
              <a:buClr>
                <a:schemeClr val="dk1"/>
              </a:buClr>
              <a:buFont typeface="Calibri"/>
              <a:buNone/>
              <a:defRPr/>
            </a:lvl5pPr>
            <a:lvl6pPr marL="2286000" marR="0" indent="0" algn="l" rtl="0">
              <a:lnSpc>
                <a:spcPct val="100000"/>
              </a:lnSpc>
              <a:spcBef>
                <a:spcPts val="0"/>
              </a:spcBef>
              <a:spcAft>
                <a:spcPts val="0"/>
              </a:spcAft>
              <a:buClr>
                <a:schemeClr val="dk1"/>
              </a:buClr>
              <a:buFont typeface="Calibri"/>
              <a:buNone/>
              <a:defRPr/>
            </a:lvl6pPr>
            <a:lvl7pPr marL="2743200" marR="0" indent="0" algn="l" rtl="0">
              <a:lnSpc>
                <a:spcPct val="100000"/>
              </a:lnSpc>
              <a:spcBef>
                <a:spcPts val="0"/>
              </a:spcBef>
              <a:spcAft>
                <a:spcPts val="0"/>
              </a:spcAft>
              <a:buClr>
                <a:schemeClr val="dk1"/>
              </a:buClr>
              <a:buFont typeface="Calibri"/>
              <a:buNone/>
              <a:defRPr/>
            </a:lvl7pPr>
            <a:lvl8pPr marL="3200400" marR="0" indent="0" algn="l" rtl="0">
              <a:lnSpc>
                <a:spcPct val="100000"/>
              </a:lnSpc>
              <a:spcBef>
                <a:spcPts val="0"/>
              </a:spcBef>
              <a:spcAft>
                <a:spcPts val="0"/>
              </a:spcAft>
              <a:buClr>
                <a:schemeClr val="dk1"/>
              </a:buClr>
              <a:buFont typeface="Calibri"/>
              <a:buNone/>
              <a:defRPr/>
            </a:lvl8pPr>
            <a:lvl9pPr marL="3657600" marR="0" indent="0" algn="l" rtl="0">
              <a:lnSpc>
                <a:spcPct val="100000"/>
              </a:lnSpc>
              <a:spcBef>
                <a:spcPts val="0"/>
              </a:spcBef>
              <a:spcAft>
                <a:spcPts val="0"/>
              </a:spcAft>
              <a:buClr>
                <a:schemeClr val="dk1"/>
              </a:buClr>
              <a:buFont typeface="Calibri"/>
              <a:buNone/>
              <a:defRPr/>
            </a:lvl9pPr>
          </a:lstStyle>
          <a:p>
            <a:endParaRPr/>
          </a:p>
        </p:txBody>
      </p:sp>
      <p:sp>
        <p:nvSpPr>
          <p:cNvPr id="43" name="Shape 43"/>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Char char="●"/>
            </a:pPr>
            <a:endParaRPr sz="1200" b="0" i="0" u="none" strike="noStrike" cap="none" baseline="0">
              <a:solidFill>
                <a:srgbClr val="888888"/>
              </a:solidFill>
              <a:latin typeface="Calibri"/>
              <a:ea typeface="Calibri"/>
              <a:cs typeface="Calibri"/>
              <a:sym typeface="Calibri"/>
              <a:rtl val="0"/>
            </a:endParaRPr>
          </a:p>
          <a:p>
            <a:pPr marL="457200" marR="0" lvl="1"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914400" marR="0" lvl="2"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a:p>
            <a:pPr marL="1371600" marR="0" lvl="3" indent="-88900" algn="l" rtl="0">
              <a:lnSpc>
                <a:spcPct val="100000"/>
              </a:lnSpc>
              <a:spcBef>
                <a:spcPts val="0"/>
              </a:spcBef>
              <a:spcAft>
                <a:spcPts val="0"/>
              </a:spcAft>
              <a:buClr>
                <a:srgbClr val="000000"/>
              </a:buClr>
              <a:buFont typeface="Arial"/>
              <a:buChar char="●"/>
            </a:pPr>
            <a:endParaRPr sz="1800" b="0" i="0" u="none" strike="noStrike" cap="none" baseline="0">
              <a:solidFill>
                <a:schemeClr val="dk1"/>
              </a:solidFill>
              <a:latin typeface="Calibri"/>
              <a:ea typeface="Calibri"/>
              <a:cs typeface="Calibri"/>
              <a:sym typeface="Calibri"/>
              <a:rtl val="0"/>
            </a:endParaRPr>
          </a:p>
          <a:p>
            <a:pPr marL="1828800" marR="0" lvl="4"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2286000" marR="0" lvl="5"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a:p>
            <a:pPr marL="2743200" marR="0" lvl="6" indent="-88900" algn="l" rtl="0">
              <a:lnSpc>
                <a:spcPct val="100000"/>
              </a:lnSpc>
              <a:spcBef>
                <a:spcPts val="0"/>
              </a:spcBef>
              <a:spcAft>
                <a:spcPts val="0"/>
              </a:spcAft>
              <a:buClr>
                <a:srgbClr val="000000"/>
              </a:buClr>
              <a:buFont typeface="Arial"/>
              <a:buChar char="●"/>
            </a:pPr>
            <a:endParaRPr sz="1800" b="0" i="0" u="none" strike="noStrike" cap="none" baseline="0">
              <a:solidFill>
                <a:schemeClr val="dk1"/>
              </a:solidFill>
              <a:latin typeface="Calibri"/>
              <a:ea typeface="Calibri"/>
              <a:cs typeface="Calibri"/>
              <a:sym typeface="Calibri"/>
              <a:rtl val="0"/>
            </a:endParaRPr>
          </a:p>
          <a:p>
            <a:pPr marL="3200400" marR="0" lvl="7"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3657600" marR="0" lvl="8"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a:lvl1pPr>
            <a:lvl2pPr marL="457200" marR="0" indent="0" algn="l" rtl="0">
              <a:lnSpc>
                <a:spcPct val="100000"/>
              </a:lnSpc>
              <a:spcBef>
                <a:spcPts val="0"/>
              </a:spcBef>
              <a:spcAft>
                <a:spcPts val="0"/>
              </a:spcAft>
              <a:buClr>
                <a:schemeClr val="dk1"/>
              </a:buClr>
              <a:buFont typeface="Calibri"/>
              <a:buNone/>
              <a:defRPr/>
            </a:lvl2pPr>
            <a:lvl3pPr marL="914400" marR="0" indent="0" algn="l" rtl="0">
              <a:lnSpc>
                <a:spcPct val="100000"/>
              </a:lnSpc>
              <a:spcBef>
                <a:spcPts val="0"/>
              </a:spcBef>
              <a:spcAft>
                <a:spcPts val="0"/>
              </a:spcAft>
              <a:buClr>
                <a:schemeClr val="dk1"/>
              </a:buClr>
              <a:buFont typeface="Calibri"/>
              <a:buNone/>
              <a:defRPr/>
            </a:lvl3pPr>
            <a:lvl4pPr marL="1371600" marR="0" indent="0" algn="l" rtl="0">
              <a:lnSpc>
                <a:spcPct val="100000"/>
              </a:lnSpc>
              <a:spcBef>
                <a:spcPts val="0"/>
              </a:spcBef>
              <a:spcAft>
                <a:spcPts val="0"/>
              </a:spcAft>
              <a:buClr>
                <a:schemeClr val="dk1"/>
              </a:buClr>
              <a:buFont typeface="Calibri"/>
              <a:buNone/>
              <a:defRPr/>
            </a:lvl4pPr>
            <a:lvl5pPr marL="1828800" marR="0" indent="0" algn="l" rtl="0">
              <a:lnSpc>
                <a:spcPct val="100000"/>
              </a:lnSpc>
              <a:spcBef>
                <a:spcPts val="0"/>
              </a:spcBef>
              <a:spcAft>
                <a:spcPts val="0"/>
              </a:spcAft>
              <a:buClr>
                <a:schemeClr val="dk1"/>
              </a:buClr>
              <a:buFont typeface="Calibri"/>
              <a:buNone/>
              <a:defRPr/>
            </a:lvl5pPr>
            <a:lvl6pPr marL="2286000" marR="0" indent="0" algn="l" rtl="0">
              <a:lnSpc>
                <a:spcPct val="100000"/>
              </a:lnSpc>
              <a:spcBef>
                <a:spcPts val="0"/>
              </a:spcBef>
              <a:spcAft>
                <a:spcPts val="0"/>
              </a:spcAft>
              <a:buClr>
                <a:schemeClr val="dk1"/>
              </a:buClr>
              <a:buFont typeface="Calibri"/>
              <a:buNone/>
              <a:defRPr/>
            </a:lvl6pPr>
            <a:lvl7pPr marL="2743200" marR="0" indent="0" algn="l" rtl="0">
              <a:lnSpc>
                <a:spcPct val="100000"/>
              </a:lnSpc>
              <a:spcBef>
                <a:spcPts val="0"/>
              </a:spcBef>
              <a:spcAft>
                <a:spcPts val="0"/>
              </a:spcAft>
              <a:buClr>
                <a:schemeClr val="dk1"/>
              </a:buClr>
              <a:buFont typeface="Calibri"/>
              <a:buNone/>
              <a:defRPr/>
            </a:lvl7pPr>
            <a:lvl8pPr marL="3200400" marR="0" indent="0" algn="l" rtl="0">
              <a:lnSpc>
                <a:spcPct val="100000"/>
              </a:lnSpc>
              <a:spcBef>
                <a:spcPts val="0"/>
              </a:spcBef>
              <a:spcAft>
                <a:spcPts val="0"/>
              </a:spcAft>
              <a:buClr>
                <a:schemeClr val="dk1"/>
              </a:buClr>
              <a:buFont typeface="Calibri"/>
              <a:buNone/>
              <a:defRPr/>
            </a:lvl8pPr>
            <a:lvl9pPr marL="3657600" marR="0" indent="0" algn="l" rtl="0">
              <a:lnSpc>
                <a:spcPct val="100000"/>
              </a:lnSpc>
              <a:spcBef>
                <a:spcPts val="0"/>
              </a:spcBef>
              <a:spcAft>
                <a:spcPts val="0"/>
              </a:spcAft>
              <a:buClr>
                <a:schemeClr val="dk1"/>
              </a:buClr>
              <a:buFont typeface="Calibri"/>
              <a:buNone/>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a:lvl1pPr>
            <a:lvl2pPr marL="457200" marR="0" indent="0" algn="l" rtl="0">
              <a:lnSpc>
                <a:spcPct val="100000"/>
              </a:lnSpc>
              <a:spcBef>
                <a:spcPts val="0"/>
              </a:spcBef>
              <a:spcAft>
                <a:spcPts val="0"/>
              </a:spcAft>
              <a:buClr>
                <a:schemeClr val="dk1"/>
              </a:buClr>
              <a:buFont typeface="Calibri"/>
              <a:buNone/>
              <a:defRPr/>
            </a:lvl2pPr>
            <a:lvl3pPr marL="914400" marR="0" indent="0" algn="l" rtl="0">
              <a:lnSpc>
                <a:spcPct val="100000"/>
              </a:lnSpc>
              <a:spcBef>
                <a:spcPts val="0"/>
              </a:spcBef>
              <a:spcAft>
                <a:spcPts val="0"/>
              </a:spcAft>
              <a:buClr>
                <a:schemeClr val="dk1"/>
              </a:buClr>
              <a:buFont typeface="Calibri"/>
              <a:buNone/>
              <a:defRPr/>
            </a:lvl3pPr>
            <a:lvl4pPr marL="1371600" marR="0" indent="0" algn="l" rtl="0">
              <a:lnSpc>
                <a:spcPct val="100000"/>
              </a:lnSpc>
              <a:spcBef>
                <a:spcPts val="0"/>
              </a:spcBef>
              <a:spcAft>
                <a:spcPts val="0"/>
              </a:spcAft>
              <a:buClr>
                <a:schemeClr val="dk1"/>
              </a:buClr>
              <a:buFont typeface="Calibri"/>
              <a:buNone/>
              <a:defRPr/>
            </a:lvl4pPr>
            <a:lvl5pPr marL="1828800" marR="0" indent="0" algn="l" rtl="0">
              <a:lnSpc>
                <a:spcPct val="100000"/>
              </a:lnSpc>
              <a:spcBef>
                <a:spcPts val="0"/>
              </a:spcBef>
              <a:spcAft>
                <a:spcPts val="0"/>
              </a:spcAft>
              <a:buClr>
                <a:schemeClr val="dk1"/>
              </a:buClr>
              <a:buFont typeface="Calibri"/>
              <a:buNone/>
              <a:defRPr/>
            </a:lvl5pPr>
            <a:lvl6pPr marL="2286000" marR="0" indent="0" algn="l" rtl="0">
              <a:lnSpc>
                <a:spcPct val="100000"/>
              </a:lnSpc>
              <a:spcBef>
                <a:spcPts val="0"/>
              </a:spcBef>
              <a:spcAft>
                <a:spcPts val="0"/>
              </a:spcAft>
              <a:buClr>
                <a:schemeClr val="dk1"/>
              </a:buClr>
              <a:buFont typeface="Calibri"/>
              <a:buNone/>
              <a:defRPr/>
            </a:lvl6pPr>
            <a:lvl7pPr marL="2743200" marR="0" indent="0" algn="l" rtl="0">
              <a:lnSpc>
                <a:spcPct val="100000"/>
              </a:lnSpc>
              <a:spcBef>
                <a:spcPts val="0"/>
              </a:spcBef>
              <a:spcAft>
                <a:spcPts val="0"/>
              </a:spcAft>
              <a:buClr>
                <a:schemeClr val="dk1"/>
              </a:buClr>
              <a:buFont typeface="Calibri"/>
              <a:buNone/>
              <a:defRPr/>
            </a:lvl7pPr>
            <a:lvl8pPr marL="3200400" marR="0" indent="0" algn="l" rtl="0">
              <a:lnSpc>
                <a:spcPct val="100000"/>
              </a:lnSpc>
              <a:spcBef>
                <a:spcPts val="0"/>
              </a:spcBef>
              <a:spcAft>
                <a:spcPts val="0"/>
              </a:spcAft>
              <a:buClr>
                <a:schemeClr val="dk1"/>
              </a:buClr>
              <a:buFont typeface="Calibri"/>
              <a:buNone/>
              <a:defRPr/>
            </a:lvl8pPr>
            <a:lvl9pPr marL="3657600" marR="0" indent="0" algn="l" rtl="0">
              <a:lnSpc>
                <a:spcPct val="100000"/>
              </a:lnSpc>
              <a:spcBef>
                <a:spcPts val="0"/>
              </a:spcBef>
              <a:spcAft>
                <a:spcPts val="0"/>
              </a:spcAft>
              <a:buClr>
                <a:schemeClr val="dk1"/>
              </a:buClr>
              <a:buFont typeface="Calibri"/>
              <a:buNone/>
              <a:defRPr/>
            </a:lvl9pPr>
          </a:lstStyle>
          <a:p>
            <a:endParaRPr/>
          </a:p>
        </p:txBody>
      </p:sp>
      <p:sp>
        <p:nvSpPr>
          <p:cNvPr id="48" name="Shape 48"/>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Char char="●"/>
            </a:pPr>
            <a:endParaRPr sz="1200" b="0" i="0" u="none" strike="noStrike" cap="none" baseline="0">
              <a:solidFill>
                <a:srgbClr val="888888"/>
              </a:solidFill>
              <a:latin typeface="Calibri"/>
              <a:ea typeface="Calibri"/>
              <a:cs typeface="Calibri"/>
              <a:sym typeface="Calibri"/>
              <a:rtl val="0"/>
            </a:endParaRPr>
          </a:p>
          <a:p>
            <a:pPr marL="457200" marR="0" lvl="1"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914400" marR="0" lvl="2"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a:p>
            <a:pPr marL="1371600" marR="0" lvl="3" indent="-88900" algn="l" rtl="0">
              <a:lnSpc>
                <a:spcPct val="100000"/>
              </a:lnSpc>
              <a:spcBef>
                <a:spcPts val="0"/>
              </a:spcBef>
              <a:spcAft>
                <a:spcPts val="0"/>
              </a:spcAft>
              <a:buClr>
                <a:srgbClr val="000000"/>
              </a:buClr>
              <a:buFont typeface="Arial"/>
              <a:buChar char="●"/>
            </a:pPr>
            <a:endParaRPr sz="1800" b="0" i="0" u="none" strike="noStrike" cap="none" baseline="0">
              <a:solidFill>
                <a:schemeClr val="dk1"/>
              </a:solidFill>
              <a:latin typeface="Calibri"/>
              <a:ea typeface="Calibri"/>
              <a:cs typeface="Calibri"/>
              <a:sym typeface="Calibri"/>
              <a:rtl val="0"/>
            </a:endParaRPr>
          </a:p>
          <a:p>
            <a:pPr marL="1828800" marR="0" lvl="4"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2286000" marR="0" lvl="5"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a:p>
            <a:pPr marL="2743200" marR="0" lvl="6" indent="-88900" algn="l" rtl="0">
              <a:lnSpc>
                <a:spcPct val="100000"/>
              </a:lnSpc>
              <a:spcBef>
                <a:spcPts val="0"/>
              </a:spcBef>
              <a:spcAft>
                <a:spcPts val="0"/>
              </a:spcAft>
              <a:buClr>
                <a:srgbClr val="000000"/>
              </a:buClr>
              <a:buFont typeface="Arial"/>
              <a:buChar char="●"/>
            </a:pPr>
            <a:endParaRPr sz="1800" b="0" i="0" u="none" strike="noStrike" cap="none" baseline="0">
              <a:solidFill>
                <a:schemeClr val="dk1"/>
              </a:solidFill>
              <a:latin typeface="Calibri"/>
              <a:ea typeface="Calibri"/>
              <a:cs typeface="Calibri"/>
              <a:sym typeface="Calibri"/>
              <a:rtl val="0"/>
            </a:endParaRPr>
          </a:p>
          <a:p>
            <a:pPr marL="3200400" marR="0" lvl="7"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3657600" marR="0" lvl="8"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a:lvl1pPr>
            <a:lvl2pPr marL="457200" marR="0" indent="0" algn="l" rtl="0">
              <a:lnSpc>
                <a:spcPct val="100000"/>
              </a:lnSpc>
              <a:spcBef>
                <a:spcPts val="0"/>
              </a:spcBef>
              <a:spcAft>
                <a:spcPts val="0"/>
              </a:spcAft>
              <a:buClr>
                <a:schemeClr val="dk1"/>
              </a:buClr>
              <a:buFont typeface="Calibri"/>
              <a:buNone/>
              <a:defRPr/>
            </a:lvl2pPr>
            <a:lvl3pPr marL="914400" marR="0" indent="0" algn="l" rtl="0">
              <a:lnSpc>
                <a:spcPct val="100000"/>
              </a:lnSpc>
              <a:spcBef>
                <a:spcPts val="0"/>
              </a:spcBef>
              <a:spcAft>
                <a:spcPts val="0"/>
              </a:spcAft>
              <a:buClr>
                <a:schemeClr val="dk1"/>
              </a:buClr>
              <a:buFont typeface="Calibri"/>
              <a:buNone/>
              <a:defRPr/>
            </a:lvl3pPr>
            <a:lvl4pPr marL="1371600" marR="0" indent="0" algn="l" rtl="0">
              <a:lnSpc>
                <a:spcPct val="100000"/>
              </a:lnSpc>
              <a:spcBef>
                <a:spcPts val="0"/>
              </a:spcBef>
              <a:spcAft>
                <a:spcPts val="0"/>
              </a:spcAft>
              <a:buClr>
                <a:schemeClr val="dk1"/>
              </a:buClr>
              <a:buFont typeface="Calibri"/>
              <a:buNone/>
              <a:defRPr/>
            </a:lvl4pPr>
            <a:lvl5pPr marL="1828800" marR="0" indent="0" algn="l" rtl="0">
              <a:lnSpc>
                <a:spcPct val="100000"/>
              </a:lnSpc>
              <a:spcBef>
                <a:spcPts val="0"/>
              </a:spcBef>
              <a:spcAft>
                <a:spcPts val="0"/>
              </a:spcAft>
              <a:buClr>
                <a:schemeClr val="dk1"/>
              </a:buClr>
              <a:buFont typeface="Calibri"/>
              <a:buNone/>
              <a:defRPr/>
            </a:lvl5pPr>
            <a:lvl6pPr marL="2286000" marR="0" indent="0" algn="l" rtl="0">
              <a:lnSpc>
                <a:spcPct val="100000"/>
              </a:lnSpc>
              <a:spcBef>
                <a:spcPts val="0"/>
              </a:spcBef>
              <a:spcAft>
                <a:spcPts val="0"/>
              </a:spcAft>
              <a:buClr>
                <a:schemeClr val="dk1"/>
              </a:buClr>
              <a:buFont typeface="Calibri"/>
              <a:buNone/>
              <a:defRPr/>
            </a:lvl6pPr>
            <a:lvl7pPr marL="2743200" marR="0" indent="0" algn="l" rtl="0">
              <a:lnSpc>
                <a:spcPct val="100000"/>
              </a:lnSpc>
              <a:spcBef>
                <a:spcPts val="0"/>
              </a:spcBef>
              <a:spcAft>
                <a:spcPts val="0"/>
              </a:spcAft>
              <a:buClr>
                <a:schemeClr val="dk1"/>
              </a:buClr>
              <a:buFont typeface="Calibri"/>
              <a:buNone/>
              <a:defRPr/>
            </a:lvl7pPr>
            <a:lvl8pPr marL="3200400" marR="0" indent="0" algn="l" rtl="0">
              <a:lnSpc>
                <a:spcPct val="100000"/>
              </a:lnSpc>
              <a:spcBef>
                <a:spcPts val="0"/>
              </a:spcBef>
              <a:spcAft>
                <a:spcPts val="0"/>
              </a:spcAft>
              <a:buClr>
                <a:schemeClr val="dk1"/>
              </a:buClr>
              <a:buFont typeface="Calibri"/>
              <a:buNone/>
              <a:defRPr/>
            </a:lvl8pPr>
            <a:lvl9pPr marL="3657600" marR="0" indent="0" algn="l" rtl="0">
              <a:lnSpc>
                <a:spcPct val="100000"/>
              </a:lnSpc>
              <a:spcBef>
                <a:spcPts val="0"/>
              </a:spcBef>
              <a:spcAft>
                <a:spcPts val="0"/>
              </a:spcAft>
              <a:buClr>
                <a:schemeClr val="dk1"/>
              </a:buClr>
              <a:buFont typeface="Calibri"/>
              <a:buNone/>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a:lvl1pPr>
            <a:lvl2pPr marL="457200" marR="0" indent="0" algn="l" rtl="0">
              <a:lnSpc>
                <a:spcPct val="100000"/>
              </a:lnSpc>
              <a:spcBef>
                <a:spcPts val="0"/>
              </a:spcBef>
              <a:spcAft>
                <a:spcPts val="0"/>
              </a:spcAft>
              <a:buClr>
                <a:schemeClr val="dk1"/>
              </a:buClr>
              <a:buFont typeface="Calibri"/>
              <a:buNone/>
              <a:defRPr/>
            </a:lvl2pPr>
            <a:lvl3pPr marL="914400" marR="0" indent="0" algn="l" rtl="0">
              <a:lnSpc>
                <a:spcPct val="100000"/>
              </a:lnSpc>
              <a:spcBef>
                <a:spcPts val="0"/>
              </a:spcBef>
              <a:spcAft>
                <a:spcPts val="0"/>
              </a:spcAft>
              <a:buClr>
                <a:schemeClr val="dk1"/>
              </a:buClr>
              <a:buFont typeface="Calibri"/>
              <a:buNone/>
              <a:defRPr/>
            </a:lvl3pPr>
            <a:lvl4pPr marL="1371600" marR="0" indent="0" algn="l" rtl="0">
              <a:lnSpc>
                <a:spcPct val="100000"/>
              </a:lnSpc>
              <a:spcBef>
                <a:spcPts val="0"/>
              </a:spcBef>
              <a:spcAft>
                <a:spcPts val="0"/>
              </a:spcAft>
              <a:buClr>
                <a:schemeClr val="dk1"/>
              </a:buClr>
              <a:buFont typeface="Calibri"/>
              <a:buNone/>
              <a:defRPr/>
            </a:lvl4pPr>
            <a:lvl5pPr marL="1828800" marR="0" indent="0" algn="l" rtl="0">
              <a:lnSpc>
                <a:spcPct val="100000"/>
              </a:lnSpc>
              <a:spcBef>
                <a:spcPts val="0"/>
              </a:spcBef>
              <a:spcAft>
                <a:spcPts val="0"/>
              </a:spcAft>
              <a:buClr>
                <a:schemeClr val="dk1"/>
              </a:buClr>
              <a:buFont typeface="Calibri"/>
              <a:buNone/>
              <a:defRPr/>
            </a:lvl5pPr>
            <a:lvl6pPr marL="2286000" marR="0" indent="0" algn="l" rtl="0">
              <a:lnSpc>
                <a:spcPct val="100000"/>
              </a:lnSpc>
              <a:spcBef>
                <a:spcPts val="0"/>
              </a:spcBef>
              <a:spcAft>
                <a:spcPts val="0"/>
              </a:spcAft>
              <a:buClr>
                <a:schemeClr val="dk1"/>
              </a:buClr>
              <a:buFont typeface="Calibri"/>
              <a:buNone/>
              <a:defRPr/>
            </a:lvl6pPr>
            <a:lvl7pPr marL="2743200" marR="0" indent="0" algn="l" rtl="0">
              <a:lnSpc>
                <a:spcPct val="100000"/>
              </a:lnSpc>
              <a:spcBef>
                <a:spcPts val="0"/>
              </a:spcBef>
              <a:spcAft>
                <a:spcPts val="0"/>
              </a:spcAft>
              <a:buClr>
                <a:schemeClr val="dk1"/>
              </a:buClr>
              <a:buFont typeface="Calibri"/>
              <a:buNone/>
              <a:defRPr/>
            </a:lvl7pPr>
            <a:lvl8pPr marL="3200400" marR="0" indent="0" algn="l" rtl="0">
              <a:lnSpc>
                <a:spcPct val="100000"/>
              </a:lnSpc>
              <a:spcBef>
                <a:spcPts val="0"/>
              </a:spcBef>
              <a:spcAft>
                <a:spcPts val="0"/>
              </a:spcAft>
              <a:buClr>
                <a:schemeClr val="dk1"/>
              </a:buClr>
              <a:buFont typeface="Calibri"/>
              <a:buNone/>
              <a:defRPr/>
            </a:lvl8pPr>
            <a:lvl9pPr marL="3657600" marR="0" indent="0" algn="l" rtl="0">
              <a:lnSpc>
                <a:spcPct val="100000"/>
              </a:lnSpc>
              <a:spcBef>
                <a:spcPts val="0"/>
              </a:spcBef>
              <a:spcAft>
                <a:spcPts val="0"/>
              </a:spcAft>
              <a:buClr>
                <a:schemeClr val="dk1"/>
              </a:buClr>
              <a:buFont typeface="Calibri"/>
              <a:buNone/>
              <a:defRPr/>
            </a:lvl9pPr>
          </a:lstStyle>
          <a:p>
            <a:endParaRPr/>
          </a:p>
        </p:txBody>
      </p:sp>
      <p:sp>
        <p:nvSpPr>
          <p:cNvPr id="52" name="Shape 52"/>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Char char="●"/>
            </a:pPr>
            <a:endParaRPr sz="1200" b="0" i="0" u="none" strike="noStrike" cap="none" baseline="0">
              <a:solidFill>
                <a:srgbClr val="888888"/>
              </a:solidFill>
              <a:latin typeface="Calibri"/>
              <a:ea typeface="Calibri"/>
              <a:cs typeface="Calibri"/>
              <a:sym typeface="Calibri"/>
              <a:rtl val="0"/>
            </a:endParaRPr>
          </a:p>
          <a:p>
            <a:pPr marL="457200" marR="0" lvl="1"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914400" marR="0" lvl="2"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a:p>
            <a:pPr marL="1371600" marR="0" lvl="3" indent="-88900" algn="l" rtl="0">
              <a:lnSpc>
                <a:spcPct val="100000"/>
              </a:lnSpc>
              <a:spcBef>
                <a:spcPts val="0"/>
              </a:spcBef>
              <a:spcAft>
                <a:spcPts val="0"/>
              </a:spcAft>
              <a:buClr>
                <a:srgbClr val="000000"/>
              </a:buClr>
              <a:buFont typeface="Arial"/>
              <a:buChar char="●"/>
            </a:pPr>
            <a:endParaRPr sz="1800" b="0" i="0" u="none" strike="noStrike" cap="none" baseline="0">
              <a:solidFill>
                <a:schemeClr val="dk1"/>
              </a:solidFill>
              <a:latin typeface="Calibri"/>
              <a:ea typeface="Calibri"/>
              <a:cs typeface="Calibri"/>
              <a:sym typeface="Calibri"/>
              <a:rtl val="0"/>
            </a:endParaRPr>
          </a:p>
          <a:p>
            <a:pPr marL="1828800" marR="0" lvl="4"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2286000" marR="0" lvl="5"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a:p>
            <a:pPr marL="2743200" marR="0" lvl="6" indent="-88900" algn="l" rtl="0">
              <a:lnSpc>
                <a:spcPct val="100000"/>
              </a:lnSpc>
              <a:spcBef>
                <a:spcPts val="0"/>
              </a:spcBef>
              <a:spcAft>
                <a:spcPts val="0"/>
              </a:spcAft>
              <a:buClr>
                <a:srgbClr val="000000"/>
              </a:buClr>
              <a:buFont typeface="Arial"/>
              <a:buChar char="●"/>
            </a:pPr>
            <a:endParaRPr sz="1800" b="0" i="0" u="none" strike="noStrike" cap="none" baseline="0">
              <a:solidFill>
                <a:schemeClr val="dk1"/>
              </a:solidFill>
              <a:latin typeface="Calibri"/>
              <a:ea typeface="Calibri"/>
              <a:cs typeface="Calibri"/>
              <a:sym typeface="Calibri"/>
              <a:rtl val="0"/>
            </a:endParaRPr>
          </a:p>
          <a:p>
            <a:pPr marL="3200400" marR="0" lvl="7"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3657600" marR="0" lvl="8"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7" name="Shape 57"/>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a:lvl1pPr>
            <a:lvl2pPr marL="457200" marR="0" indent="0" algn="l" rtl="0">
              <a:lnSpc>
                <a:spcPct val="100000"/>
              </a:lnSpc>
              <a:spcBef>
                <a:spcPts val="0"/>
              </a:spcBef>
              <a:spcAft>
                <a:spcPts val="0"/>
              </a:spcAft>
              <a:buClr>
                <a:schemeClr val="dk1"/>
              </a:buClr>
              <a:buFont typeface="Calibri"/>
              <a:buNone/>
              <a:defRPr/>
            </a:lvl2pPr>
            <a:lvl3pPr marL="914400" marR="0" indent="0" algn="l" rtl="0">
              <a:lnSpc>
                <a:spcPct val="100000"/>
              </a:lnSpc>
              <a:spcBef>
                <a:spcPts val="0"/>
              </a:spcBef>
              <a:spcAft>
                <a:spcPts val="0"/>
              </a:spcAft>
              <a:buClr>
                <a:schemeClr val="dk1"/>
              </a:buClr>
              <a:buFont typeface="Calibri"/>
              <a:buNone/>
              <a:defRPr/>
            </a:lvl3pPr>
            <a:lvl4pPr marL="1371600" marR="0" indent="0" algn="l" rtl="0">
              <a:lnSpc>
                <a:spcPct val="100000"/>
              </a:lnSpc>
              <a:spcBef>
                <a:spcPts val="0"/>
              </a:spcBef>
              <a:spcAft>
                <a:spcPts val="0"/>
              </a:spcAft>
              <a:buClr>
                <a:schemeClr val="dk1"/>
              </a:buClr>
              <a:buFont typeface="Calibri"/>
              <a:buNone/>
              <a:defRPr/>
            </a:lvl4pPr>
            <a:lvl5pPr marL="1828800" marR="0" indent="0" algn="l" rtl="0">
              <a:lnSpc>
                <a:spcPct val="100000"/>
              </a:lnSpc>
              <a:spcBef>
                <a:spcPts val="0"/>
              </a:spcBef>
              <a:spcAft>
                <a:spcPts val="0"/>
              </a:spcAft>
              <a:buClr>
                <a:schemeClr val="dk1"/>
              </a:buClr>
              <a:buFont typeface="Calibri"/>
              <a:buNone/>
              <a:defRPr/>
            </a:lvl5pPr>
            <a:lvl6pPr marL="2286000" marR="0" indent="0" algn="l" rtl="0">
              <a:lnSpc>
                <a:spcPct val="100000"/>
              </a:lnSpc>
              <a:spcBef>
                <a:spcPts val="0"/>
              </a:spcBef>
              <a:spcAft>
                <a:spcPts val="0"/>
              </a:spcAft>
              <a:buClr>
                <a:schemeClr val="dk1"/>
              </a:buClr>
              <a:buFont typeface="Calibri"/>
              <a:buNone/>
              <a:defRPr/>
            </a:lvl6pPr>
            <a:lvl7pPr marL="2743200" marR="0" indent="0" algn="l" rtl="0">
              <a:lnSpc>
                <a:spcPct val="100000"/>
              </a:lnSpc>
              <a:spcBef>
                <a:spcPts val="0"/>
              </a:spcBef>
              <a:spcAft>
                <a:spcPts val="0"/>
              </a:spcAft>
              <a:buClr>
                <a:schemeClr val="dk1"/>
              </a:buClr>
              <a:buFont typeface="Calibri"/>
              <a:buNone/>
              <a:defRPr/>
            </a:lvl7pPr>
            <a:lvl8pPr marL="3200400" marR="0" indent="0" algn="l" rtl="0">
              <a:lnSpc>
                <a:spcPct val="100000"/>
              </a:lnSpc>
              <a:spcBef>
                <a:spcPts val="0"/>
              </a:spcBef>
              <a:spcAft>
                <a:spcPts val="0"/>
              </a:spcAft>
              <a:buClr>
                <a:schemeClr val="dk1"/>
              </a:buClr>
              <a:buFont typeface="Calibri"/>
              <a:buNone/>
              <a:defRPr/>
            </a:lvl8pPr>
            <a:lvl9pPr marL="3657600" marR="0" indent="0" algn="l" rtl="0">
              <a:lnSpc>
                <a:spcPct val="100000"/>
              </a:lnSpc>
              <a:spcBef>
                <a:spcPts val="0"/>
              </a:spcBef>
              <a:spcAft>
                <a:spcPts val="0"/>
              </a:spcAft>
              <a:buClr>
                <a:schemeClr val="dk1"/>
              </a:buClr>
              <a:buFont typeface="Calibri"/>
              <a:buNone/>
              <a:defRPr/>
            </a:lvl9pPr>
          </a:lstStyle>
          <a:p>
            <a:endParaRPr/>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a:lvl1pPr>
            <a:lvl2pPr marL="457200" marR="0" indent="0" algn="l" rtl="0">
              <a:lnSpc>
                <a:spcPct val="100000"/>
              </a:lnSpc>
              <a:spcBef>
                <a:spcPts val="0"/>
              </a:spcBef>
              <a:spcAft>
                <a:spcPts val="0"/>
              </a:spcAft>
              <a:buClr>
                <a:schemeClr val="dk1"/>
              </a:buClr>
              <a:buFont typeface="Calibri"/>
              <a:buNone/>
              <a:defRPr/>
            </a:lvl2pPr>
            <a:lvl3pPr marL="914400" marR="0" indent="0" algn="l" rtl="0">
              <a:lnSpc>
                <a:spcPct val="100000"/>
              </a:lnSpc>
              <a:spcBef>
                <a:spcPts val="0"/>
              </a:spcBef>
              <a:spcAft>
                <a:spcPts val="0"/>
              </a:spcAft>
              <a:buClr>
                <a:schemeClr val="dk1"/>
              </a:buClr>
              <a:buFont typeface="Calibri"/>
              <a:buNone/>
              <a:defRPr/>
            </a:lvl3pPr>
            <a:lvl4pPr marL="1371600" marR="0" indent="0" algn="l" rtl="0">
              <a:lnSpc>
                <a:spcPct val="100000"/>
              </a:lnSpc>
              <a:spcBef>
                <a:spcPts val="0"/>
              </a:spcBef>
              <a:spcAft>
                <a:spcPts val="0"/>
              </a:spcAft>
              <a:buClr>
                <a:schemeClr val="dk1"/>
              </a:buClr>
              <a:buFont typeface="Calibri"/>
              <a:buNone/>
              <a:defRPr/>
            </a:lvl4pPr>
            <a:lvl5pPr marL="1828800" marR="0" indent="0" algn="l" rtl="0">
              <a:lnSpc>
                <a:spcPct val="100000"/>
              </a:lnSpc>
              <a:spcBef>
                <a:spcPts val="0"/>
              </a:spcBef>
              <a:spcAft>
                <a:spcPts val="0"/>
              </a:spcAft>
              <a:buClr>
                <a:schemeClr val="dk1"/>
              </a:buClr>
              <a:buFont typeface="Calibri"/>
              <a:buNone/>
              <a:defRPr/>
            </a:lvl5pPr>
            <a:lvl6pPr marL="2286000" marR="0" indent="0" algn="l" rtl="0">
              <a:lnSpc>
                <a:spcPct val="100000"/>
              </a:lnSpc>
              <a:spcBef>
                <a:spcPts val="0"/>
              </a:spcBef>
              <a:spcAft>
                <a:spcPts val="0"/>
              </a:spcAft>
              <a:buClr>
                <a:schemeClr val="dk1"/>
              </a:buClr>
              <a:buFont typeface="Calibri"/>
              <a:buNone/>
              <a:defRPr/>
            </a:lvl6pPr>
            <a:lvl7pPr marL="2743200" marR="0" indent="0" algn="l" rtl="0">
              <a:lnSpc>
                <a:spcPct val="100000"/>
              </a:lnSpc>
              <a:spcBef>
                <a:spcPts val="0"/>
              </a:spcBef>
              <a:spcAft>
                <a:spcPts val="0"/>
              </a:spcAft>
              <a:buClr>
                <a:schemeClr val="dk1"/>
              </a:buClr>
              <a:buFont typeface="Calibri"/>
              <a:buNone/>
              <a:defRPr/>
            </a:lvl7pPr>
            <a:lvl8pPr marL="3200400" marR="0" indent="0" algn="l" rtl="0">
              <a:lnSpc>
                <a:spcPct val="100000"/>
              </a:lnSpc>
              <a:spcBef>
                <a:spcPts val="0"/>
              </a:spcBef>
              <a:spcAft>
                <a:spcPts val="0"/>
              </a:spcAft>
              <a:buClr>
                <a:schemeClr val="dk1"/>
              </a:buClr>
              <a:buFont typeface="Calibri"/>
              <a:buNone/>
              <a:defRPr/>
            </a:lvl8pPr>
            <a:lvl9pPr marL="3657600" marR="0" indent="0" algn="l" rtl="0">
              <a:lnSpc>
                <a:spcPct val="100000"/>
              </a:lnSpc>
              <a:spcBef>
                <a:spcPts val="0"/>
              </a:spcBef>
              <a:spcAft>
                <a:spcPts val="0"/>
              </a:spcAft>
              <a:buClr>
                <a:schemeClr val="dk1"/>
              </a:buClr>
              <a:buFont typeface="Calibri"/>
              <a:buNone/>
              <a:defRPr/>
            </a:lvl9pPr>
          </a:lstStyle>
          <a:p>
            <a:endParaRPr/>
          </a:p>
        </p:txBody>
      </p:sp>
      <p:sp>
        <p:nvSpPr>
          <p:cNvPr id="59" name="Shape 59"/>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Char char="●"/>
            </a:pPr>
            <a:endParaRPr sz="1200" b="0" i="0" u="none" strike="noStrike" cap="none" baseline="0">
              <a:solidFill>
                <a:srgbClr val="888888"/>
              </a:solidFill>
              <a:latin typeface="Calibri"/>
              <a:ea typeface="Calibri"/>
              <a:cs typeface="Calibri"/>
              <a:sym typeface="Calibri"/>
              <a:rtl val="0"/>
            </a:endParaRPr>
          </a:p>
          <a:p>
            <a:pPr marL="457200" marR="0" lvl="1"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914400" marR="0" lvl="2"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a:p>
            <a:pPr marL="1371600" marR="0" lvl="3" indent="-88900" algn="l" rtl="0">
              <a:lnSpc>
                <a:spcPct val="100000"/>
              </a:lnSpc>
              <a:spcBef>
                <a:spcPts val="0"/>
              </a:spcBef>
              <a:spcAft>
                <a:spcPts val="0"/>
              </a:spcAft>
              <a:buClr>
                <a:srgbClr val="000000"/>
              </a:buClr>
              <a:buFont typeface="Arial"/>
              <a:buChar char="●"/>
            </a:pPr>
            <a:endParaRPr sz="1800" b="0" i="0" u="none" strike="noStrike" cap="none" baseline="0">
              <a:solidFill>
                <a:schemeClr val="dk1"/>
              </a:solidFill>
              <a:latin typeface="Calibri"/>
              <a:ea typeface="Calibri"/>
              <a:cs typeface="Calibri"/>
              <a:sym typeface="Calibri"/>
              <a:rtl val="0"/>
            </a:endParaRPr>
          </a:p>
          <a:p>
            <a:pPr marL="1828800" marR="0" lvl="4"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2286000" marR="0" lvl="5"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a:p>
            <a:pPr marL="2743200" marR="0" lvl="6" indent="-88900" algn="l" rtl="0">
              <a:lnSpc>
                <a:spcPct val="100000"/>
              </a:lnSpc>
              <a:spcBef>
                <a:spcPts val="0"/>
              </a:spcBef>
              <a:spcAft>
                <a:spcPts val="0"/>
              </a:spcAft>
              <a:buClr>
                <a:srgbClr val="000000"/>
              </a:buClr>
              <a:buFont typeface="Arial"/>
              <a:buChar char="●"/>
            </a:pPr>
            <a:endParaRPr sz="1800" b="0" i="0" u="none" strike="noStrike" cap="none" baseline="0">
              <a:solidFill>
                <a:schemeClr val="dk1"/>
              </a:solidFill>
              <a:latin typeface="Calibri"/>
              <a:ea typeface="Calibri"/>
              <a:cs typeface="Calibri"/>
              <a:sym typeface="Calibri"/>
              <a:rtl val="0"/>
            </a:endParaRPr>
          </a:p>
          <a:p>
            <a:pPr marL="3200400" marR="0" lvl="7"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3657600" marR="0" lvl="8"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a:spLocks noGrp="1"/>
          </p:cNvSpPr>
          <p:nvPr>
            <p:ph type="pic" idx="2"/>
          </p:nvPr>
        </p:nvSpPr>
        <p:spPr>
          <a:xfrm>
            <a:off x="1792288" y="612775"/>
            <a:ext cx="5486399" cy="4114800"/>
          </a:xfrm>
          <a:prstGeom prst="rect">
            <a:avLst/>
          </a:prstGeom>
          <a:noFill/>
          <a:ln>
            <a:noFill/>
          </a:ln>
        </p:spPr>
      </p:sp>
      <p:sp>
        <p:nvSpPr>
          <p:cNvPr id="63" name="Shape 6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4" name="Shape 64"/>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a:lvl1pPr>
            <a:lvl2pPr marL="457200" marR="0" indent="0" algn="l" rtl="0">
              <a:lnSpc>
                <a:spcPct val="100000"/>
              </a:lnSpc>
              <a:spcBef>
                <a:spcPts val="0"/>
              </a:spcBef>
              <a:spcAft>
                <a:spcPts val="0"/>
              </a:spcAft>
              <a:buClr>
                <a:schemeClr val="dk1"/>
              </a:buClr>
              <a:buFont typeface="Calibri"/>
              <a:buNone/>
              <a:defRPr/>
            </a:lvl2pPr>
            <a:lvl3pPr marL="914400" marR="0" indent="0" algn="l" rtl="0">
              <a:lnSpc>
                <a:spcPct val="100000"/>
              </a:lnSpc>
              <a:spcBef>
                <a:spcPts val="0"/>
              </a:spcBef>
              <a:spcAft>
                <a:spcPts val="0"/>
              </a:spcAft>
              <a:buClr>
                <a:schemeClr val="dk1"/>
              </a:buClr>
              <a:buFont typeface="Calibri"/>
              <a:buNone/>
              <a:defRPr/>
            </a:lvl3pPr>
            <a:lvl4pPr marL="1371600" marR="0" indent="0" algn="l" rtl="0">
              <a:lnSpc>
                <a:spcPct val="100000"/>
              </a:lnSpc>
              <a:spcBef>
                <a:spcPts val="0"/>
              </a:spcBef>
              <a:spcAft>
                <a:spcPts val="0"/>
              </a:spcAft>
              <a:buClr>
                <a:schemeClr val="dk1"/>
              </a:buClr>
              <a:buFont typeface="Calibri"/>
              <a:buNone/>
              <a:defRPr/>
            </a:lvl4pPr>
            <a:lvl5pPr marL="1828800" marR="0" indent="0" algn="l" rtl="0">
              <a:lnSpc>
                <a:spcPct val="100000"/>
              </a:lnSpc>
              <a:spcBef>
                <a:spcPts val="0"/>
              </a:spcBef>
              <a:spcAft>
                <a:spcPts val="0"/>
              </a:spcAft>
              <a:buClr>
                <a:schemeClr val="dk1"/>
              </a:buClr>
              <a:buFont typeface="Calibri"/>
              <a:buNone/>
              <a:defRPr/>
            </a:lvl5pPr>
            <a:lvl6pPr marL="2286000" marR="0" indent="0" algn="l" rtl="0">
              <a:lnSpc>
                <a:spcPct val="100000"/>
              </a:lnSpc>
              <a:spcBef>
                <a:spcPts val="0"/>
              </a:spcBef>
              <a:spcAft>
                <a:spcPts val="0"/>
              </a:spcAft>
              <a:buClr>
                <a:schemeClr val="dk1"/>
              </a:buClr>
              <a:buFont typeface="Calibri"/>
              <a:buNone/>
              <a:defRPr/>
            </a:lvl6pPr>
            <a:lvl7pPr marL="2743200" marR="0" indent="0" algn="l" rtl="0">
              <a:lnSpc>
                <a:spcPct val="100000"/>
              </a:lnSpc>
              <a:spcBef>
                <a:spcPts val="0"/>
              </a:spcBef>
              <a:spcAft>
                <a:spcPts val="0"/>
              </a:spcAft>
              <a:buClr>
                <a:schemeClr val="dk1"/>
              </a:buClr>
              <a:buFont typeface="Calibri"/>
              <a:buNone/>
              <a:defRPr/>
            </a:lvl7pPr>
            <a:lvl8pPr marL="3200400" marR="0" indent="0" algn="l" rtl="0">
              <a:lnSpc>
                <a:spcPct val="100000"/>
              </a:lnSpc>
              <a:spcBef>
                <a:spcPts val="0"/>
              </a:spcBef>
              <a:spcAft>
                <a:spcPts val="0"/>
              </a:spcAft>
              <a:buClr>
                <a:schemeClr val="dk1"/>
              </a:buClr>
              <a:buFont typeface="Calibri"/>
              <a:buNone/>
              <a:defRPr/>
            </a:lvl8pPr>
            <a:lvl9pPr marL="3657600" marR="0" indent="0" algn="l" rtl="0">
              <a:lnSpc>
                <a:spcPct val="100000"/>
              </a:lnSpc>
              <a:spcBef>
                <a:spcPts val="0"/>
              </a:spcBef>
              <a:spcAft>
                <a:spcPts val="0"/>
              </a:spcAft>
              <a:buClr>
                <a:schemeClr val="dk1"/>
              </a:buClr>
              <a:buFont typeface="Calibri"/>
              <a:buNone/>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a:lvl1pPr>
            <a:lvl2pPr marL="457200" marR="0" indent="0" algn="l" rtl="0">
              <a:lnSpc>
                <a:spcPct val="100000"/>
              </a:lnSpc>
              <a:spcBef>
                <a:spcPts val="0"/>
              </a:spcBef>
              <a:spcAft>
                <a:spcPts val="0"/>
              </a:spcAft>
              <a:buClr>
                <a:schemeClr val="dk1"/>
              </a:buClr>
              <a:buFont typeface="Calibri"/>
              <a:buNone/>
              <a:defRPr/>
            </a:lvl2pPr>
            <a:lvl3pPr marL="914400" marR="0" indent="0" algn="l" rtl="0">
              <a:lnSpc>
                <a:spcPct val="100000"/>
              </a:lnSpc>
              <a:spcBef>
                <a:spcPts val="0"/>
              </a:spcBef>
              <a:spcAft>
                <a:spcPts val="0"/>
              </a:spcAft>
              <a:buClr>
                <a:schemeClr val="dk1"/>
              </a:buClr>
              <a:buFont typeface="Calibri"/>
              <a:buNone/>
              <a:defRPr/>
            </a:lvl3pPr>
            <a:lvl4pPr marL="1371600" marR="0" indent="0" algn="l" rtl="0">
              <a:lnSpc>
                <a:spcPct val="100000"/>
              </a:lnSpc>
              <a:spcBef>
                <a:spcPts val="0"/>
              </a:spcBef>
              <a:spcAft>
                <a:spcPts val="0"/>
              </a:spcAft>
              <a:buClr>
                <a:schemeClr val="dk1"/>
              </a:buClr>
              <a:buFont typeface="Calibri"/>
              <a:buNone/>
              <a:defRPr/>
            </a:lvl4pPr>
            <a:lvl5pPr marL="1828800" marR="0" indent="0" algn="l" rtl="0">
              <a:lnSpc>
                <a:spcPct val="100000"/>
              </a:lnSpc>
              <a:spcBef>
                <a:spcPts val="0"/>
              </a:spcBef>
              <a:spcAft>
                <a:spcPts val="0"/>
              </a:spcAft>
              <a:buClr>
                <a:schemeClr val="dk1"/>
              </a:buClr>
              <a:buFont typeface="Calibri"/>
              <a:buNone/>
              <a:defRPr/>
            </a:lvl5pPr>
            <a:lvl6pPr marL="2286000" marR="0" indent="0" algn="l" rtl="0">
              <a:lnSpc>
                <a:spcPct val="100000"/>
              </a:lnSpc>
              <a:spcBef>
                <a:spcPts val="0"/>
              </a:spcBef>
              <a:spcAft>
                <a:spcPts val="0"/>
              </a:spcAft>
              <a:buClr>
                <a:schemeClr val="dk1"/>
              </a:buClr>
              <a:buFont typeface="Calibri"/>
              <a:buNone/>
              <a:defRPr/>
            </a:lvl6pPr>
            <a:lvl7pPr marL="2743200" marR="0" indent="0" algn="l" rtl="0">
              <a:lnSpc>
                <a:spcPct val="100000"/>
              </a:lnSpc>
              <a:spcBef>
                <a:spcPts val="0"/>
              </a:spcBef>
              <a:spcAft>
                <a:spcPts val="0"/>
              </a:spcAft>
              <a:buClr>
                <a:schemeClr val="dk1"/>
              </a:buClr>
              <a:buFont typeface="Calibri"/>
              <a:buNone/>
              <a:defRPr/>
            </a:lvl7pPr>
            <a:lvl8pPr marL="3200400" marR="0" indent="0" algn="l" rtl="0">
              <a:lnSpc>
                <a:spcPct val="100000"/>
              </a:lnSpc>
              <a:spcBef>
                <a:spcPts val="0"/>
              </a:spcBef>
              <a:spcAft>
                <a:spcPts val="0"/>
              </a:spcAft>
              <a:buClr>
                <a:schemeClr val="dk1"/>
              </a:buClr>
              <a:buFont typeface="Calibri"/>
              <a:buNone/>
              <a:defRPr/>
            </a:lvl8pPr>
            <a:lvl9pPr marL="3657600" marR="0" indent="0" algn="l" rtl="0">
              <a:lnSpc>
                <a:spcPct val="100000"/>
              </a:lnSpc>
              <a:spcBef>
                <a:spcPts val="0"/>
              </a:spcBef>
              <a:spcAft>
                <a:spcPts val="0"/>
              </a:spcAft>
              <a:buClr>
                <a:schemeClr val="dk1"/>
              </a:buClr>
              <a:buFont typeface="Calibri"/>
              <a:buNone/>
              <a:defRPr/>
            </a:lvl9pPr>
          </a:lstStyle>
          <a:p>
            <a:endParaRPr/>
          </a:p>
        </p:txBody>
      </p:sp>
      <p:sp>
        <p:nvSpPr>
          <p:cNvPr id="66" name="Shape 66"/>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Char char="●"/>
            </a:pPr>
            <a:endParaRPr sz="1200" b="0" i="0" u="none" strike="noStrike" cap="none" baseline="0">
              <a:solidFill>
                <a:srgbClr val="888888"/>
              </a:solidFill>
              <a:latin typeface="Calibri"/>
              <a:ea typeface="Calibri"/>
              <a:cs typeface="Calibri"/>
              <a:sym typeface="Calibri"/>
              <a:rtl val="0"/>
            </a:endParaRPr>
          </a:p>
          <a:p>
            <a:pPr marL="457200" marR="0" lvl="1"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914400" marR="0" lvl="2"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a:p>
            <a:pPr marL="1371600" marR="0" lvl="3" indent="-88900" algn="l" rtl="0">
              <a:lnSpc>
                <a:spcPct val="100000"/>
              </a:lnSpc>
              <a:spcBef>
                <a:spcPts val="0"/>
              </a:spcBef>
              <a:spcAft>
                <a:spcPts val="0"/>
              </a:spcAft>
              <a:buClr>
                <a:srgbClr val="000000"/>
              </a:buClr>
              <a:buFont typeface="Arial"/>
              <a:buChar char="●"/>
            </a:pPr>
            <a:endParaRPr sz="1800" b="0" i="0" u="none" strike="noStrike" cap="none" baseline="0">
              <a:solidFill>
                <a:schemeClr val="dk1"/>
              </a:solidFill>
              <a:latin typeface="Calibri"/>
              <a:ea typeface="Calibri"/>
              <a:cs typeface="Calibri"/>
              <a:sym typeface="Calibri"/>
              <a:rtl val="0"/>
            </a:endParaRPr>
          </a:p>
          <a:p>
            <a:pPr marL="1828800" marR="0" lvl="4"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2286000" marR="0" lvl="5"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a:p>
            <a:pPr marL="2743200" marR="0" lvl="6" indent="-88900" algn="l" rtl="0">
              <a:lnSpc>
                <a:spcPct val="100000"/>
              </a:lnSpc>
              <a:spcBef>
                <a:spcPts val="0"/>
              </a:spcBef>
              <a:spcAft>
                <a:spcPts val="0"/>
              </a:spcAft>
              <a:buClr>
                <a:srgbClr val="000000"/>
              </a:buClr>
              <a:buFont typeface="Arial"/>
              <a:buChar char="●"/>
            </a:pPr>
            <a:endParaRPr sz="1800" b="0" i="0" u="none" strike="noStrike" cap="none" baseline="0">
              <a:solidFill>
                <a:schemeClr val="dk1"/>
              </a:solidFill>
              <a:latin typeface="Calibri"/>
              <a:ea typeface="Calibri"/>
              <a:cs typeface="Calibri"/>
              <a:sym typeface="Calibri"/>
              <a:rtl val="0"/>
            </a:endParaRPr>
          </a:p>
          <a:p>
            <a:pPr marL="3200400" marR="0" lvl="7"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3657600" marR="0" lvl="8"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1"/>
              </a:buClr>
              <a:buFont typeface="Calibri"/>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25400" algn="l" rtl="0">
              <a:lnSpc>
                <a:spcPct val="100000"/>
              </a:lnSpc>
              <a:spcBef>
                <a:spcPts val="640"/>
              </a:spcBef>
              <a:spcAft>
                <a:spcPts val="0"/>
              </a:spcAft>
              <a:buClr>
                <a:schemeClr val="dk1"/>
              </a:buClr>
              <a:buFont typeface="Arial"/>
              <a:buChar char="●"/>
              <a:defRPr/>
            </a:lvl1pPr>
            <a:lvl2pPr marL="742950" marR="0" indent="-6350" algn="l" rtl="0">
              <a:lnSpc>
                <a:spcPct val="100000"/>
              </a:lnSpc>
              <a:spcBef>
                <a:spcPts val="560"/>
              </a:spcBef>
              <a:spcAft>
                <a:spcPts val="0"/>
              </a:spcAft>
              <a:buClr>
                <a:schemeClr val="dk1"/>
              </a:buClr>
              <a:buFont typeface="Arial"/>
              <a:buChar char="●"/>
              <a:defRPr/>
            </a:lvl2pPr>
            <a:lvl3pPr marL="1143000" marR="0" indent="12700" algn="l" rtl="0">
              <a:lnSpc>
                <a:spcPct val="100000"/>
              </a:lnSpc>
              <a:spcBef>
                <a:spcPts val="480"/>
              </a:spcBef>
              <a:spcAft>
                <a:spcPts val="0"/>
              </a:spcAft>
              <a:buClr>
                <a:schemeClr val="dk1"/>
              </a:buClr>
              <a:buFont typeface="Arial"/>
              <a:buChar char="●"/>
              <a:defRPr/>
            </a:lvl3pPr>
            <a:lvl4pPr marL="1600200" marR="0" indent="-25400" algn="l" rtl="0">
              <a:lnSpc>
                <a:spcPct val="100000"/>
              </a:lnSpc>
              <a:spcBef>
                <a:spcPts val="400"/>
              </a:spcBef>
              <a:spcAft>
                <a:spcPts val="0"/>
              </a:spcAft>
              <a:buClr>
                <a:schemeClr val="dk1"/>
              </a:buClr>
              <a:buFont typeface="Arial"/>
              <a:buChar char="●"/>
              <a:defRPr/>
            </a:lvl4pPr>
            <a:lvl5pPr marL="2057400" marR="0" indent="-25400" algn="l" rtl="0">
              <a:lnSpc>
                <a:spcPct val="100000"/>
              </a:lnSpc>
              <a:spcBef>
                <a:spcPts val="400"/>
              </a:spcBef>
              <a:spcAft>
                <a:spcPts val="0"/>
              </a:spcAft>
              <a:buClr>
                <a:schemeClr val="dk1"/>
              </a:buClr>
              <a:buFont typeface="Arial"/>
              <a:buChar char="●"/>
              <a:defRPr/>
            </a:lvl5pPr>
            <a:lvl6pPr marL="2514600" marR="0" indent="-25400" algn="l" rtl="0">
              <a:lnSpc>
                <a:spcPct val="100000"/>
              </a:lnSpc>
              <a:spcBef>
                <a:spcPts val="400"/>
              </a:spcBef>
              <a:spcAft>
                <a:spcPts val="0"/>
              </a:spcAft>
              <a:buClr>
                <a:schemeClr val="dk1"/>
              </a:buClr>
              <a:buFont typeface="Arial"/>
              <a:buChar char="●"/>
              <a:defRPr/>
            </a:lvl6pPr>
            <a:lvl7pPr marL="2971800" marR="0" indent="-25400" algn="l" rtl="0">
              <a:lnSpc>
                <a:spcPct val="100000"/>
              </a:lnSpc>
              <a:spcBef>
                <a:spcPts val="400"/>
              </a:spcBef>
              <a:spcAft>
                <a:spcPts val="0"/>
              </a:spcAft>
              <a:buClr>
                <a:schemeClr val="dk1"/>
              </a:buClr>
              <a:buFont typeface="Arial"/>
              <a:buChar char="●"/>
              <a:defRPr/>
            </a:lvl7pPr>
            <a:lvl8pPr marL="3429000" marR="0" indent="-25400" algn="l" rtl="0">
              <a:lnSpc>
                <a:spcPct val="100000"/>
              </a:lnSpc>
              <a:spcBef>
                <a:spcPts val="400"/>
              </a:spcBef>
              <a:spcAft>
                <a:spcPts val="0"/>
              </a:spcAft>
              <a:buClr>
                <a:schemeClr val="dk1"/>
              </a:buClr>
              <a:buFont typeface="Arial"/>
              <a:buChar char="●"/>
              <a:defRPr/>
            </a:lvl8pPr>
            <a:lvl9pPr marL="3886200" marR="0" indent="-25400" algn="l" rtl="0">
              <a:lnSpc>
                <a:spcPct val="100000"/>
              </a:lnSpc>
              <a:spcBef>
                <a:spcPts val="400"/>
              </a:spcBef>
              <a:spcAft>
                <a:spcPts val="0"/>
              </a:spcAft>
              <a:buClr>
                <a:schemeClr val="dk1"/>
              </a:buClr>
              <a:buFont typeface="Arial"/>
              <a:buChar char="●"/>
              <a:defRPr/>
            </a:lvl9pPr>
          </a:lstStyle>
          <a:p>
            <a:endParaRPr/>
          </a:p>
        </p:txBody>
      </p:sp>
      <p:sp>
        <p:nvSpPr>
          <p:cNvPr id="7" name="Shape 7"/>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a:lvl1pPr>
            <a:lvl2pPr marL="457200" marR="0" indent="0" algn="l" rtl="0">
              <a:lnSpc>
                <a:spcPct val="100000"/>
              </a:lnSpc>
              <a:spcBef>
                <a:spcPts val="0"/>
              </a:spcBef>
              <a:spcAft>
                <a:spcPts val="0"/>
              </a:spcAft>
              <a:buClr>
                <a:schemeClr val="dk1"/>
              </a:buClr>
              <a:buFont typeface="Calibri"/>
              <a:buNone/>
              <a:defRPr/>
            </a:lvl2pPr>
            <a:lvl3pPr marL="914400" marR="0" indent="0" algn="l" rtl="0">
              <a:lnSpc>
                <a:spcPct val="100000"/>
              </a:lnSpc>
              <a:spcBef>
                <a:spcPts val="0"/>
              </a:spcBef>
              <a:spcAft>
                <a:spcPts val="0"/>
              </a:spcAft>
              <a:buClr>
                <a:schemeClr val="dk1"/>
              </a:buClr>
              <a:buFont typeface="Calibri"/>
              <a:buNone/>
              <a:defRPr/>
            </a:lvl3pPr>
            <a:lvl4pPr marL="1371600" marR="0" indent="0" algn="l" rtl="0">
              <a:lnSpc>
                <a:spcPct val="100000"/>
              </a:lnSpc>
              <a:spcBef>
                <a:spcPts val="0"/>
              </a:spcBef>
              <a:spcAft>
                <a:spcPts val="0"/>
              </a:spcAft>
              <a:buClr>
                <a:schemeClr val="dk1"/>
              </a:buClr>
              <a:buFont typeface="Calibri"/>
              <a:buNone/>
              <a:defRPr/>
            </a:lvl4pPr>
            <a:lvl5pPr marL="1828800" marR="0" indent="0" algn="l" rtl="0">
              <a:lnSpc>
                <a:spcPct val="100000"/>
              </a:lnSpc>
              <a:spcBef>
                <a:spcPts val="0"/>
              </a:spcBef>
              <a:spcAft>
                <a:spcPts val="0"/>
              </a:spcAft>
              <a:buClr>
                <a:schemeClr val="dk1"/>
              </a:buClr>
              <a:buFont typeface="Calibri"/>
              <a:buNone/>
              <a:defRPr/>
            </a:lvl5pPr>
            <a:lvl6pPr marL="2286000" marR="0" indent="0" algn="l" rtl="0">
              <a:lnSpc>
                <a:spcPct val="100000"/>
              </a:lnSpc>
              <a:spcBef>
                <a:spcPts val="0"/>
              </a:spcBef>
              <a:spcAft>
                <a:spcPts val="0"/>
              </a:spcAft>
              <a:buClr>
                <a:schemeClr val="dk1"/>
              </a:buClr>
              <a:buFont typeface="Calibri"/>
              <a:buNone/>
              <a:defRPr/>
            </a:lvl6pPr>
            <a:lvl7pPr marL="2743200" marR="0" indent="0" algn="l" rtl="0">
              <a:lnSpc>
                <a:spcPct val="100000"/>
              </a:lnSpc>
              <a:spcBef>
                <a:spcPts val="0"/>
              </a:spcBef>
              <a:spcAft>
                <a:spcPts val="0"/>
              </a:spcAft>
              <a:buClr>
                <a:schemeClr val="dk1"/>
              </a:buClr>
              <a:buFont typeface="Calibri"/>
              <a:buNone/>
              <a:defRPr/>
            </a:lvl7pPr>
            <a:lvl8pPr marL="3200400" marR="0" indent="0" algn="l" rtl="0">
              <a:lnSpc>
                <a:spcPct val="100000"/>
              </a:lnSpc>
              <a:spcBef>
                <a:spcPts val="0"/>
              </a:spcBef>
              <a:spcAft>
                <a:spcPts val="0"/>
              </a:spcAft>
              <a:buClr>
                <a:schemeClr val="dk1"/>
              </a:buClr>
              <a:buFont typeface="Calibri"/>
              <a:buNone/>
              <a:defRPr/>
            </a:lvl8pPr>
            <a:lvl9pPr marL="3657600" marR="0" indent="0" algn="l" rtl="0">
              <a:lnSpc>
                <a:spcPct val="100000"/>
              </a:lnSpc>
              <a:spcBef>
                <a:spcPts val="0"/>
              </a:spcBef>
              <a:spcAft>
                <a:spcPts val="0"/>
              </a:spcAft>
              <a:buClr>
                <a:schemeClr val="dk1"/>
              </a:buClr>
              <a:buFont typeface="Calibri"/>
              <a:buNone/>
              <a:defRPr/>
            </a:lvl9pPr>
          </a:lstStyle>
          <a:p>
            <a:endParaRPr/>
          </a:p>
        </p:txBody>
      </p:sp>
      <p:sp>
        <p:nvSpPr>
          <p:cNvPr id="8" name="Shape 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a:lvl1pPr>
            <a:lvl2pPr marL="457200" marR="0" indent="0" algn="l" rtl="0">
              <a:lnSpc>
                <a:spcPct val="100000"/>
              </a:lnSpc>
              <a:spcBef>
                <a:spcPts val="0"/>
              </a:spcBef>
              <a:spcAft>
                <a:spcPts val="0"/>
              </a:spcAft>
              <a:buClr>
                <a:schemeClr val="dk1"/>
              </a:buClr>
              <a:buFont typeface="Calibri"/>
              <a:buNone/>
              <a:defRPr/>
            </a:lvl2pPr>
            <a:lvl3pPr marL="914400" marR="0" indent="0" algn="l" rtl="0">
              <a:lnSpc>
                <a:spcPct val="100000"/>
              </a:lnSpc>
              <a:spcBef>
                <a:spcPts val="0"/>
              </a:spcBef>
              <a:spcAft>
                <a:spcPts val="0"/>
              </a:spcAft>
              <a:buClr>
                <a:schemeClr val="dk1"/>
              </a:buClr>
              <a:buFont typeface="Calibri"/>
              <a:buNone/>
              <a:defRPr/>
            </a:lvl3pPr>
            <a:lvl4pPr marL="1371600" marR="0" indent="0" algn="l" rtl="0">
              <a:lnSpc>
                <a:spcPct val="100000"/>
              </a:lnSpc>
              <a:spcBef>
                <a:spcPts val="0"/>
              </a:spcBef>
              <a:spcAft>
                <a:spcPts val="0"/>
              </a:spcAft>
              <a:buClr>
                <a:schemeClr val="dk1"/>
              </a:buClr>
              <a:buFont typeface="Calibri"/>
              <a:buNone/>
              <a:defRPr/>
            </a:lvl4pPr>
            <a:lvl5pPr marL="1828800" marR="0" indent="0" algn="l" rtl="0">
              <a:lnSpc>
                <a:spcPct val="100000"/>
              </a:lnSpc>
              <a:spcBef>
                <a:spcPts val="0"/>
              </a:spcBef>
              <a:spcAft>
                <a:spcPts val="0"/>
              </a:spcAft>
              <a:buClr>
                <a:schemeClr val="dk1"/>
              </a:buClr>
              <a:buFont typeface="Calibri"/>
              <a:buNone/>
              <a:defRPr/>
            </a:lvl5pPr>
            <a:lvl6pPr marL="2286000" marR="0" indent="0" algn="l" rtl="0">
              <a:lnSpc>
                <a:spcPct val="100000"/>
              </a:lnSpc>
              <a:spcBef>
                <a:spcPts val="0"/>
              </a:spcBef>
              <a:spcAft>
                <a:spcPts val="0"/>
              </a:spcAft>
              <a:buClr>
                <a:schemeClr val="dk1"/>
              </a:buClr>
              <a:buFont typeface="Calibri"/>
              <a:buNone/>
              <a:defRPr/>
            </a:lvl6pPr>
            <a:lvl7pPr marL="2743200" marR="0" indent="0" algn="l" rtl="0">
              <a:lnSpc>
                <a:spcPct val="100000"/>
              </a:lnSpc>
              <a:spcBef>
                <a:spcPts val="0"/>
              </a:spcBef>
              <a:spcAft>
                <a:spcPts val="0"/>
              </a:spcAft>
              <a:buClr>
                <a:schemeClr val="dk1"/>
              </a:buClr>
              <a:buFont typeface="Calibri"/>
              <a:buNone/>
              <a:defRPr/>
            </a:lvl7pPr>
            <a:lvl8pPr marL="3200400" marR="0" indent="0" algn="l" rtl="0">
              <a:lnSpc>
                <a:spcPct val="100000"/>
              </a:lnSpc>
              <a:spcBef>
                <a:spcPts val="0"/>
              </a:spcBef>
              <a:spcAft>
                <a:spcPts val="0"/>
              </a:spcAft>
              <a:buClr>
                <a:schemeClr val="dk1"/>
              </a:buClr>
              <a:buFont typeface="Calibri"/>
              <a:buNone/>
              <a:defRPr/>
            </a:lvl8pPr>
            <a:lvl9pPr marL="3657600" marR="0" indent="0" algn="l" rtl="0">
              <a:lnSpc>
                <a:spcPct val="100000"/>
              </a:lnSpc>
              <a:spcBef>
                <a:spcPts val="0"/>
              </a:spcBef>
              <a:spcAft>
                <a:spcPts val="0"/>
              </a:spcAft>
              <a:buClr>
                <a:schemeClr val="dk1"/>
              </a:buClr>
              <a:buFont typeface="Calibri"/>
              <a:buNone/>
              <a:defRPr/>
            </a:lvl9pPr>
          </a:lstStyle>
          <a:p>
            <a:endParaRPr/>
          </a:p>
        </p:txBody>
      </p:sp>
      <p:sp>
        <p:nvSpPr>
          <p:cNvPr id="9" name="Shape 9"/>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Char char="●"/>
            </a:pPr>
            <a:endParaRPr sz="1200" b="0" i="0" u="none" strike="noStrike" cap="none" baseline="0">
              <a:solidFill>
                <a:srgbClr val="888888"/>
              </a:solidFill>
              <a:latin typeface="Calibri"/>
              <a:ea typeface="Calibri"/>
              <a:cs typeface="Calibri"/>
              <a:sym typeface="Calibri"/>
              <a:rtl val="0"/>
            </a:endParaRPr>
          </a:p>
          <a:p>
            <a:pPr marL="457200" marR="0" lvl="1"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914400" marR="0" lvl="2"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a:p>
            <a:pPr marL="1371600" marR="0" lvl="3" indent="-88900" algn="l" rtl="0">
              <a:lnSpc>
                <a:spcPct val="100000"/>
              </a:lnSpc>
              <a:spcBef>
                <a:spcPts val="0"/>
              </a:spcBef>
              <a:spcAft>
                <a:spcPts val="0"/>
              </a:spcAft>
              <a:buClr>
                <a:srgbClr val="000000"/>
              </a:buClr>
              <a:buFont typeface="Arial"/>
              <a:buChar char="●"/>
            </a:pPr>
            <a:endParaRPr sz="1800" b="0" i="0" u="none" strike="noStrike" cap="none" baseline="0">
              <a:solidFill>
                <a:schemeClr val="dk1"/>
              </a:solidFill>
              <a:latin typeface="Calibri"/>
              <a:ea typeface="Calibri"/>
              <a:cs typeface="Calibri"/>
              <a:sym typeface="Calibri"/>
              <a:rtl val="0"/>
            </a:endParaRPr>
          </a:p>
          <a:p>
            <a:pPr marL="1828800" marR="0" lvl="4"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2286000" marR="0" lvl="5"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a:p>
            <a:pPr marL="2743200" marR="0" lvl="6" indent="-88900" algn="l" rtl="0">
              <a:lnSpc>
                <a:spcPct val="100000"/>
              </a:lnSpc>
              <a:spcBef>
                <a:spcPts val="0"/>
              </a:spcBef>
              <a:spcAft>
                <a:spcPts val="0"/>
              </a:spcAft>
              <a:buClr>
                <a:srgbClr val="000000"/>
              </a:buClr>
              <a:buFont typeface="Arial"/>
              <a:buChar char="●"/>
            </a:pPr>
            <a:endParaRPr sz="1800" b="0" i="0" u="none" strike="noStrike" cap="none" baseline="0">
              <a:solidFill>
                <a:schemeClr val="dk1"/>
              </a:solidFill>
              <a:latin typeface="Calibri"/>
              <a:ea typeface="Calibri"/>
              <a:cs typeface="Calibri"/>
              <a:sym typeface="Calibri"/>
              <a:rtl val="0"/>
            </a:endParaRPr>
          </a:p>
          <a:p>
            <a:pPr marL="3200400" marR="0" lvl="7" indent="-88900" algn="l" rtl="0">
              <a:lnSpc>
                <a:spcPct val="100000"/>
              </a:lnSpc>
              <a:spcBef>
                <a:spcPts val="0"/>
              </a:spcBef>
              <a:spcAft>
                <a:spcPts val="0"/>
              </a:spcAft>
              <a:buClr>
                <a:srgbClr val="000000"/>
              </a:buClr>
              <a:buFont typeface="Courier New"/>
              <a:buChar char="o"/>
            </a:pPr>
            <a:endParaRPr sz="1800" b="0" i="0" u="none" strike="noStrike" cap="none" baseline="0">
              <a:solidFill>
                <a:schemeClr val="dk1"/>
              </a:solidFill>
              <a:latin typeface="Calibri"/>
              <a:ea typeface="Calibri"/>
              <a:cs typeface="Calibri"/>
              <a:sym typeface="Calibri"/>
              <a:rtl val="0"/>
            </a:endParaRPr>
          </a:p>
          <a:p>
            <a:pPr marL="3657600" marR="0" lvl="8" indent="-88900" algn="l" rtl="0">
              <a:lnSpc>
                <a:spcPct val="100000"/>
              </a:lnSpc>
              <a:spcBef>
                <a:spcPts val="0"/>
              </a:spcBef>
              <a:spcAft>
                <a:spcPts val="0"/>
              </a:spcAft>
              <a:buClr>
                <a:srgbClr val="000000"/>
              </a:buClr>
              <a:buFont typeface="Noto Symbol"/>
              <a:buChar char="▪"/>
            </a:pPr>
            <a:endParaRPr sz="1800" b="0" i="0" u="none" strike="noStrike" cap="none" baseline="0">
              <a:solidFill>
                <a:schemeClr val="dk1"/>
              </a:solidFill>
              <a:latin typeface="Calibri"/>
              <a:ea typeface="Calibri"/>
              <a:cs typeface="Calibri"/>
              <a:sym typeface="Calibri"/>
              <a:rtl val="0"/>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p:spPr>
        <p:txBody>
          <a:bodyPr wrap="none" anchor="ctr"/>
          <a:lstStyle/>
          <a:p>
            <a:pPr algn="ctr" fontAlgn="base">
              <a:spcBef>
                <a:spcPct val="0"/>
              </a:spcBef>
              <a:spcAft>
                <a:spcPct val="0"/>
              </a:spcAft>
              <a:defRPr/>
            </a:pPr>
            <a:endParaRPr lang="en-US" sz="2400" kern="1200">
              <a:effectLst>
                <a:outerShdw blurRad="38100" dist="38100" dir="2700000" algn="tl">
                  <a:srgbClr val="C0C0C0"/>
                </a:outerShdw>
              </a:effectLst>
              <a:latin typeface="Arial" charset="0"/>
              <a:ea typeface="ＭＳ Ｐゴシック" charset="0"/>
              <a:cs typeface="+mn-cs"/>
            </a:endParaRPr>
          </a:p>
        </p:txBody>
      </p:sp>
      <p:pic>
        <p:nvPicPr>
          <p:cNvPr id="1027" name="Picture 21" descr="lowell-1"/>
          <p:cNvPicPr>
            <a:picLocks noChangeAspect="1" noChangeArrowheads="1"/>
          </p:cNvPicPr>
          <p:nvPr userDrawn="1"/>
        </p:nvPicPr>
        <p:blipFill>
          <a:blip r:embed="rId13">
            <a:lum bright="70000" contrast="-70000"/>
            <a:graysc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1085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ea typeface="ＭＳ Ｐゴシック" charset="0"/>
        </a:defRPr>
      </a:lvl2pPr>
      <a:lvl3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ea typeface="ＭＳ Ｐゴシック" charset="0"/>
        </a:defRPr>
      </a:lvl3pPr>
      <a:lvl4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ea typeface="ＭＳ Ｐゴシック" charset="0"/>
        </a:defRPr>
      </a:lvl4pPr>
      <a:lvl5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ea typeface="ＭＳ Ｐゴシック" charset="0"/>
        </a:defRPr>
      </a:lvl5pPr>
      <a:lvl6pPr marL="4572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C0C0C0"/>
            </a:outerShdw>
          </a:effectLst>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C0C0C0"/>
            </a:outerShdw>
          </a:effectLst>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ea typeface="ＭＳ Ｐゴシック" charset="0"/>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ctrTitle"/>
          </p:nvPr>
        </p:nvSpPr>
        <p:spPr>
          <a:xfrm>
            <a:off x="823383" y="846733"/>
            <a:ext cx="7772400" cy="1470023"/>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tl val="0"/>
              </a:rPr>
              <a:t>Early Industrialization and the Transportation Revolution</a:t>
            </a:r>
          </a:p>
        </p:txBody>
      </p:sp>
      <p:sp>
        <p:nvSpPr>
          <p:cNvPr id="2" name="TextBox 1"/>
          <p:cNvSpPr txBox="1"/>
          <p:nvPr/>
        </p:nvSpPr>
        <p:spPr>
          <a:xfrm>
            <a:off x="1411111" y="2963333"/>
            <a:ext cx="6350000" cy="1246495"/>
          </a:xfrm>
          <a:prstGeom prst="rect">
            <a:avLst/>
          </a:prstGeom>
          <a:noFill/>
        </p:spPr>
        <p:txBody>
          <a:bodyPr wrap="square" rtlCol="0">
            <a:spAutoFit/>
          </a:bodyPr>
          <a:lstStyle/>
          <a:p>
            <a:pPr algn="ctr"/>
            <a:r>
              <a:rPr lang="en-US" sz="2500" dirty="0" smtClean="0"/>
              <a:t>Mr. Winchell</a:t>
            </a:r>
          </a:p>
          <a:p>
            <a:pPr algn="ctr"/>
            <a:r>
              <a:rPr lang="en-US" sz="2500" dirty="0" smtClean="0"/>
              <a:t>APUSH</a:t>
            </a:r>
          </a:p>
          <a:p>
            <a:pPr algn="ctr"/>
            <a:r>
              <a:rPr lang="en-US" sz="2500" dirty="0" smtClean="0"/>
              <a:t>Period 4</a:t>
            </a:r>
            <a:endParaRPr lang="en-US" sz="25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381000" y="485775"/>
            <a:ext cx="8382000" cy="762000"/>
          </a:xfrm>
          <a:prstGeom prst="rect">
            <a:avLst/>
          </a:prstGeom>
          <a:noFill/>
          <a:ln w="9525">
            <a:noFill/>
            <a:miter lim="800000"/>
            <a:headEnd/>
            <a:tailEnd/>
          </a:ln>
          <a:effectLst>
            <a:outerShdw dist="35921" dir="2700000" algn="ctr" rotWithShape="0">
              <a:srgbClr val="CC9900"/>
            </a:outerShdw>
          </a:effectLst>
        </p:spPr>
        <p:txBody>
          <a:bodyPr>
            <a:spAutoFit/>
          </a:bodyPr>
          <a:lstStyle/>
          <a:p>
            <a:pPr algn="ctr" fontAlgn="base">
              <a:spcBef>
                <a:spcPct val="50000"/>
              </a:spcBef>
              <a:spcAft>
                <a:spcPct val="0"/>
              </a:spcAft>
              <a:defRPr/>
            </a:pPr>
            <a:r>
              <a:rPr lang="en-US" sz="4400" b="1" kern="1200">
                <a:solidFill>
                  <a:srgbClr val="663300"/>
                </a:solidFill>
                <a:latin typeface="Comic Sans MS" pitchFamily="66" charset="0"/>
                <a:ea typeface="ＭＳ Ｐゴシック" charset="0"/>
                <a:cs typeface="+mn-cs"/>
              </a:rPr>
              <a:t>Regional Specialization</a:t>
            </a:r>
          </a:p>
        </p:txBody>
      </p:sp>
      <p:sp>
        <p:nvSpPr>
          <p:cNvPr id="66564" name="Text Box 4"/>
          <p:cNvSpPr txBox="1">
            <a:spLocks noChangeArrowheads="1"/>
          </p:cNvSpPr>
          <p:nvPr/>
        </p:nvSpPr>
        <p:spPr bwMode="auto">
          <a:xfrm>
            <a:off x="838200" y="2057400"/>
            <a:ext cx="7848600" cy="3506788"/>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3200" b="1" kern="1200" smtClean="0">
                <a:solidFill>
                  <a:srgbClr val="009900"/>
                </a:solidFill>
                <a:effectLst>
                  <a:outerShdw blurRad="38100" dist="38100" dir="2700000" algn="tl">
                    <a:srgbClr val="DDDDDD"/>
                  </a:outerShdw>
                </a:effectLst>
                <a:latin typeface="Comic Sans MS" charset="0"/>
                <a:cs typeface="+mn-cs"/>
              </a:rPr>
              <a:t>EAST </a:t>
            </a:r>
            <a:r>
              <a:rPr lang="en-US" sz="3200" b="1" kern="1200" smtClean="0">
                <a:solidFill>
                  <a:srgbClr val="009900"/>
                </a:solidFill>
                <a:effectLst>
                  <a:outerShdw blurRad="38100" dist="38100" dir="2700000" algn="tl">
                    <a:srgbClr val="DDDDDD"/>
                  </a:outerShdw>
                </a:effectLst>
                <a:latin typeface="Comic Sans MS" charset="0"/>
                <a:cs typeface="+mn-cs"/>
                <a:sym typeface="Wingdings" charset="0"/>
              </a:rPr>
              <a:t></a:t>
            </a:r>
            <a:r>
              <a:rPr lang="en-US" sz="3200" b="1" kern="1200" smtClean="0">
                <a:solidFill>
                  <a:srgbClr val="996633"/>
                </a:solidFill>
                <a:effectLst>
                  <a:outerShdw blurRad="38100" dist="38100" dir="2700000" algn="tl">
                    <a:srgbClr val="DDDDDD"/>
                  </a:outerShdw>
                </a:effectLst>
                <a:latin typeface="Comic Sans MS" charset="0"/>
                <a:cs typeface="+mn-cs"/>
                <a:sym typeface="Wingdings" charset="0"/>
              </a:rPr>
              <a:t> </a:t>
            </a:r>
            <a:r>
              <a:rPr lang="en-US" sz="3200" b="1" kern="1200" smtClean="0">
                <a:solidFill>
                  <a:srgbClr val="000000"/>
                </a:solidFill>
                <a:effectLst>
                  <a:outerShdw blurRad="38100" dist="38100" dir="2700000" algn="tl">
                    <a:srgbClr val="DDDDDD"/>
                  </a:outerShdw>
                </a:effectLst>
                <a:latin typeface="Comic Sans MS" charset="0"/>
                <a:cs typeface="+mn-cs"/>
                <a:sym typeface="Wingdings" charset="0"/>
              </a:rPr>
              <a:t>Industrial</a:t>
            </a:r>
          </a:p>
          <a:p>
            <a:pPr eaLnBrk="1" fontAlgn="base" hangingPunct="1">
              <a:spcBef>
                <a:spcPct val="50000"/>
              </a:spcBef>
              <a:spcAft>
                <a:spcPct val="0"/>
              </a:spcAft>
            </a:pPr>
            <a:endParaRPr lang="en-US" sz="3200" b="1" kern="1200" smtClean="0">
              <a:solidFill>
                <a:srgbClr val="000000"/>
              </a:solidFill>
              <a:effectLst>
                <a:outerShdw blurRad="38100" dist="38100" dir="2700000" algn="tl">
                  <a:srgbClr val="DDDDDD"/>
                </a:outerShdw>
              </a:effectLst>
              <a:latin typeface="Comic Sans MS" charset="0"/>
              <a:cs typeface="+mn-cs"/>
              <a:sym typeface="Wingdings" charset="0"/>
            </a:endParaRPr>
          </a:p>
          <a:p>
            <a:pPr eaLnBrk="1" fontAlgn="base" hangingPunct="1">
              <a:spcBef>
                <a:spcPct val="50000"/>
              </a:spcBef>
              <a:spcAft>
                <a:spcPct val="0"/>
              </a:spcAft>
            </a:pPr>
            <a:r>
              <a:rPr lang="en-US" sz="3200" b="1" kern="1200" smtClean="0">
                <a:solidFill>
                  <a:srgbClr val="009900"/>
                </a:solidFill>
                <a:effectLst>
                  <a:outerShdw blurRad="38100" dist="38100" dir="2700000" algn="tl">
                    <a:srgbClr val="DDDDDD"/>
                  </a:outerShdw>
                </a:effectLst>
                <a:latin typeface="Comic Sans MS" charset="0"/>
                <a:cs typeface="+mn-cs"/>
                <a:sym typeface="Wingdings" charset="0"/>
              </a:rPr>
              <a:t>SOUTH </a:t>
            </a:r>
            <a:r>
              <a:rPr lang="en-US" sz="3200" b="1" kern="1200" smtClean="0">
                <a:solidFill>
                  <a:srgbClr val="996633"/>
                </a:solidFill>
                <a:effectLst>
                  <a:outerShdw blurRad="38100" dist="38100" dir="2700000" algn="tl">
                    <a:srgbClr val="DDDDDD"/>
                  </a:outerShdw>
                </a:effectLst>
                <a:latin typeface="Comic Sans MS" charset="0"/>
                <a:cs typeface="+mn-cs"/>
                <a:sym typeface="Wingdings" charset="0"/>
              </a:rPr>
              <a:t> </a:t>
            </a:r>
            <a:r>
              <a:rPr lang="en-US" sz="3200" b="1" kern="1200" smtClean="0">
                <a:solidFill>
                  <a:srgbClr val="000000"/>
                </a:solidFill>
                <a:effectLst>
                  <a:outerShdw blurRad="38100" dist="38100" dir="2700000" algn="tl">
                    <a:srgbClr val="DDDDDD"/>
                  </a:outerShdw>
                </a:effectLst>
                <a:latin typeface="Comic Sans MS" charset="0"/>
                <a:cs typeface="+mn-cs"/>
                <a:sym typeface="Wingdings" charset="0"/>
              </a:rPr>
              <a:t>Cotton &amp; Slavery</a:t>
            </a:r>
          </a:p>
          <a:p>
            <a:pPr eaLnBrk="1" fontAlgn="base" hangingPunct="1">
              <a:spcBef>
                <a:spcPct val="50000"/>
              </a:spcBef>
              <a:spcAft>
                <a:spcPct val="0"/>
              </a:spcAft>
            </a:pPr>
            <a:endParaRPr lang="en-US" sz="3200" b="1" kern="1200" smtClean="0">
              <a:solidFill>
                <a:srgbClr val="000000"/>
              </a:solidFill>
              <a:effectLst>
                <a:outerShdw blurRad="38100" dist="38100" dir="2700000" algn="tl">
                  <a:srgbClr val="DDDDDD"/>
                </a:outerShdw>
              </a:effectLst>
              <a:latin typeface="Comic Sans MS" charset="0"/>
              <a:cs typeface="+mn-cs"/>
              <a:sym typeface="Wingdings" charset="0"/>
            </a:endParaRPr>
          </a:p>
          <a:p>
            <a:pPr eaLnBrk="1" fontAlgn="base" hangingPunct="1">
              <a:spcBef>
                <a:spcPct val="50000"/>
              </a:spcBef>
              <a:spcAft>
                <a:spcPct val="0"/>
              </a:spcAft>
            </a:pPr>
            <a:r>
              <a:rPr lang="en-US" sz="3200" b="1" kern="1200" smtClean="0">
                <a:solidFill>
                  <a:srgbClr val="009900"/>
                </a:solidFill>
                <a:effectLst>
                  <a:outerShdw blurRad="38100" dist="38100" dir="2700000" algn="tl">
                    <a:srgbClr val="DDDDDD"/>
                  </a:outerShdw>
                </a:effectLst>
                <a:latin typeface="Comic Sans MS" charset="0"/>
                <a:cs typeface="+mn-cs"/>
                <a:sym typeface="Wingdings" charset="0"/>
              </a:rPr>
              <a:t>WEST </a:t>
            </a:r>
            <a:r>
              <a:rPr lang="en-US" sz="3200" b="1" kern="1200" smtClean="0">
                <a:solidFill>
                  <a:srgbClr val="996633"/>
                </a:solidFill>
                <a:effectLst>
                  <a:outerShdw blurRad="38100" dist="38100" dir="2700000" algn="tl">
                    <a:srgbClr val="DDDDDD"/>
                  </a:outerShdw>
                </a:effectLst>
                <a:latin typeface="Comic Sans MS" charset="0"/>
                <a:cs typeface="+mn-cs"/>
                <a:sym typeface="Wingdings" charset="0"/>
              </a:rPr>
              <a:t> </a:t>
            </a:r>
            <a:r>
              <a:rPr lang="en-US" sz="3200" b="1" kern="1200" smtClean="0">
                <a:solidFill>
                  <a:srgbClr val="000000"/>
                </a:solidFill>
                <a:effectLst>
                  <a:outerShdw blurRad="38100" dist="38100" dir="2700000" algn="tl">
                    <a:srgbClr val="DDDDDD"/>
                  </a:outerShdw>
                </a:effectLst>
                <a:latin typeface="Comic Sans MS" charset="0"/>
                <a:cs typeface="+mn-cs"/>
                <a:sym typeface="Wingdings" charset="0"/>
              </a:rPr>
              <a:t>The Nation</a:t>
            </a:r>
            <a:r>
              <a:rPr lang="ja-JP" altLang="en-US" sz="3200" b="1" kern="1200" smtClean="0">
                <a:solidFill>
                  <a:srgbClr val="000000"/>
                </a:solidFill>
                <a:effectLst>
                  <a:outerShdw blurRad="38100" dist="38100" dir="2700000" algn="tl">
                    <a:srgbClr val="DDDDDD"/>
                  </a:outerShdw>
                </a:effectLst>
                <a:latin typeface="Comic Sans MS" charset="0"/>
                <a:cs typeface="+mn-cs"/>
                <a:sym typeface="Wingdings" charset="0"/>
              </a:rPr>
              <a:t>’</a:t>
            </a:r>
            <a:r>
              <a:rPr lang="en-US" sz="3200" b="1" kern="1200" smtClean="0">
                <a:solidFill>
                  <a:srgbClr val="000000"/>
                </a:solidFill>
                <a:effectLst>
                  <a:outerShdw blurRad="38100" dist="38100" dir="2700000" algn="tl">
                    <a:srgbClr val="DDDDDD"/>
                  </a:outerShdw>
                </a:effectLst>
                <a:latin typeface="Comic Sans MS" charset="0"/>
                <a:cs typeface="+mn-cs"/>
                <a:sym typeface="Wingdings" charset="0"/>
              </a:rPr>
              <a:t>s </a:t>
            </a:r>
            <a:r>
              <a:rPr lang="ja-JP" altLang="en-US" sz="3200" b="1" kern="1200" smtClean="0">
                <a:solidFill>
                  <a:srgbClr val="000000"/>
                </a:solidFill>
                <a:effectLst>
                  <a:outerShdw blurRad="38100" dist="38100" dir="2700000" algn="tl">
                    <a:srgbClr val="DDDDDD"/>
                  </a:outerShdw>
                </a:effectLst>
                <a:latin typeface="Comic Sans MS" charset="0"/>
                <a:cs typeface="+mn-cs"/>
                <a:sym typeface="Wingdings" charset="0"/>
              </a:rPr>
              <a:t>“</a:t>
            </a:r>
            <a:r>
              <a:rPr lang="en-US" sz="3200" b="1" kern="1200" smtClean="0">
                <a:solidFill>
                  <a:srgbClr val="000000"/>
                </a:solidFill>
                <a:effectLst>
                  <a:outerShdw blurRad="38100" dist="38100" dir="2700000" algn="tl">
                    <a:srgbClr val="DDDDDD"/>
                  </a:outerShdw>
                </a:effectLst>
                <a:latin typeface="Comic Sans MS" charset="0"/>
                <a:cs typeface="+mn-cs"/>
                <a:sym typeface="Wingdings" charset="0"/>
              </a:rPr>
              <a:t>Breadbasket</a:t>
            </a:r>
            <a:r>
              <a:rPr lang="ja-JP" altLang="en-US" sz="3200" b="1" kern="1200" smtClean="0">
                <a:solidFill>
                  <a:srgbClr val="000000"/>
                </a:solidFill>
                <a:effectLst>
                  <a:outerShdw blurRad="38100" dist="38100" dir="2700000" algn="tl">
                    <a:srgbClr val="DDDDDD"/>
                  </a:outerShdw>
                </a:effectLst>
                <a:latin typeface="Comic Sans MS" charset="0"/>
                <a:cs typeface="+mn-cs"/>
                <a:sym typeface="Wingdings" charset="0"/>
              </a:rPr>
              <a:t>”</a:t>
            </a:r>
            <a:endParaRPr lang="en-US" sz="3200" b="1" kern="1200" smtClean="0">
              <a:solidFill>
                <a:srgbClr val="000000"/>
              </a:solidFill>
              <a:effectLst>
                <a:outerShdw blurRad="38100" dist="38100" dir="2700000" algn="tl">
                  <a:srgbClr val="DDDDDD"/>
                </a:outerShdw>
              </a:effectLst>
              <a:latin typeface="Comic Sans MS" charset="0"/>
              <a:cs typeface="+mn-cs"/>
            </a:endParaRPr>
          </a:p>
        </p:txBody>
      </p:sp>
    </p:spTree>
    <p:extLst>
      <p:ext uri="{BB962C8B-B14F-4D97-AF65-F5344CB8AC3E}">
        <p14:creationId xmlns:p14="http://schemas.microsoft.com/office/powerpoint/2010/main" val="34976812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wipe(up)">
                                      <p:cBhvr>
                                        <p:cTn id="7" dur="50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0" y="0"/>
            <a:ext cx="52224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1" i="0" u="none" strike="noStrike" cap="none" baseline="0">
                <a:solidFill>
                  <a:schemeClr val="dk1"/>
                </a:solidFill>
                <a:latin typeface="Calibri"/>
                <a:ea typeface="Calibri"/>
                <a:cs typeface="Calibri"/>
                <a:sym typeface="Calibri"/>
                <a:rtl val="0"/>
              </a:rPr>
              <a:t>Americans Become Wage Workers</a:t>
            </a:r>
          </a:p>
        </p:txBody>
      </p:sp>
      <p:sp>
        <p:nvSpPr>
          <p:cNvPr id="130" name="Shape 130"/>
          <p:cNvSpPr txBox="1">
            <a:spLocks noGrp="1"/>
          </p:cNvSpPr>
          <p:nvPr>
            <p:ph type="body" idx="1"/>
          </p:nvPr>
        </p:nvSpPr>
        <p:spPr>
          <a:xfrm>
            <a:off x="591150" y="2366761"/>
            <a:ext cx="4040099" cy="6399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400" b="1" i="0" u="none" strike="noStrike" cap="none" baseline="0">
                <a:solidFill>
                  <a:schemeClr val="dk1"/>
                </a:solidFill>
                <a:latin typeface="Calibri"/>
                <a:ea typeface="Calibri"/>
                <a:cs typeface="Calibri"/>
                <a:sym typeface="Calibri"/>
                <a:rtl val="0"/>
              </a:rPr>
              <a:t>Pre-Industrialization	</a:t>
            </a:r>
          </a:p>
        </p:txBody>
      </p:sp>
      <p:sp>
        <p:nvSpPr>
          <p:cNvPr id="131" name="Shape 131"/>
          <p:cNvSpPr txBox="1">
            <a:spLocks noGrp="1"/>
          </p:cNvSpPr>
          <p:nvPr>
            <p:ph type="body" idx="2"/>
          </p:nvPr>
        </p:nvSpPr>
        <p:spPr>
          <a:xfrm>
            <a:off x="396925" y="2906700"/>
            <a:ext cx="4040099" cy="3951300"/>
          </a:xfrm>
          <a:prstGeom prst="rect">
            <a:avLst/>
          </a:prstGeom>
          <a:noFill/>
          <a:ln>
            <a:noFill/>
          </a:ln>
        </p:spPr>
        <p:txBody>
          <a:bodyPr lIns="91425" tIns="91425" rIns="91425" bIns="91425" anchor="t" anchorCtr="0">
            <a:noAutofit/>
          </a:bodyPr>
          <a:lstStyle/>
          <a:p>
            <a:pPr marL="457200" marR="0" lvl="0" indent="-317500" algn="l" rtl="0">
              <a:lnSpc>
                <a:spcPct val="100000"/>
              </a:lnSpc>
              <a:spcBef>
                <a:spcPts val="0"/>
              </a:spcBef>
              <a:spcAft>
                <a:spcPts val="0"/>
              </a:spcAft>
              <a:buClr>
                <a:schemeClr val="dk1"/>
              </a:buClr>
              <a:buSzPct val="58332"/>
              <a:buFont typeface="Arial"/>
              <a:buChar char="●"/>
            </a:pPr>
            <a:r>
              <a:rPr lang="en-US" sz="2400" b="0" i="0" u="none" strike="noStrike" cap="none" baseline="0">
                <a:solidFill>
                  <a:schemeClr val="dk1"/>
                </a:solidFill>
                <a:latin typeface="Calibri"/>
                <a:ea typeface="Calibri"/>
                <a:cs typeface="Calibri"/>
                <a:sym typeface="Calibri"/>
                <a:rtl val="0"/>
              </a:rPr>
              <a:t>Almost everything is made at home</a:t>
            </a:r>
          </a:p>
          <a:p>
            <a:pPr marL="457200" marR="0" lvl="0" indent="-317500" algn="l" rtl="0">
              <a:lnSpc>
                <a:spcPct val="100000"/>
              </a:lnSpc>
              <a:spcBef>
                <a:spcPts val="0"/>
              </a:spcBef>
              <a:spcAft>
                <a:spcPts val="0"/>
              </a:spcAft>
              <a:buClr>
                <a:schemeClr val="dk1"/>
              </a:buClr>
              <a:buSzPct val="58332"/>
              <a:buFont typeface="Arial"/>
              <a:buChar char="●"/>
            </a:pPr>
            <a:r>
              <a:rPr lang="en-US" sz="2400" b="0" i="0" u="none" strike="noStrike" cap="none" baseline="0">
                <a:solidFill>
                  <a:schemeClr val="dk1"/>
                </a:solidFill>
                <a:latin typeface="Calibri"/>
                <a:ea typeface="Calibri"/>
                <a:cs typeface="Calibri"/>
                <a:sym typeface="Calibri"/>
                <a:rtl val="0"/>
              </a:rPr>
              <a:t>Artisans &amp; Craftsman supply what cannot be done at home</a:t>
            </a:r>
          </a:p>
          <a:p>
            <a:pPr marL="914400" marR="0" lvl="1" indent="-317500" algn="l" rtl="0">
              <a:lnSpc>
                <a:spcPct val="100000"/>
              </a:lnSpc>
              <a:spcBef>
                <a:spcPts val="0"/>
              </a:spcBef>
              <a:spcAft>
                <a:spcPts val="0"/>
              </a:spcAft>
              <a:buClr>
                <a:schemeClr val="dk1"/>
              </a:buClr>
              <a:buSzPct val="58333"/>
              <a:buFont typeface="Arial"/>
              <a:buChar char="●"/>
            </a:pPr>
            <a:r>
              <a:rPr lang="en-US" sz="2000" b="0" i="0" u="none" strike="noStrike" cap="none" baseline="0">
                <a:solidFill>
                  <a:schemeClr val="dk1"/>
                </a:solidFill>
                <a:latin typeface="Calibri"/>
                <a:ea typeface="Calibri"/>
                <a:cs typeface="Calibri"/>
                <a:sym typeface="Calibri"/>
                <a:rtl val="0"/>
              </a:rPr>
              <a:t>Master-Apprentice relationship</a:t>
            </a:r>
          </a:p>
          <a:p>
            <a:pPr marL="457200" marR="0" lvl="0" indent="-317500" algn="l" rtl="0">
              <a:lnSpc>
                <a:spcPct val="100000"/>
              </a:lnSpc>
              <a:spcBef>
                <a:spcPts val="0"/>
              </a:spcBef>
              <a:spcAft>
                <a:spcPts val="0"/>
              </a:spcAft>
              <a:buClr>
                <a:schemeClr val="dk1"/>
              </a:buClr>
              <a:buSzPct val="58332"/>
              <a:buFont typeface="Arial"/>
              <a:buChar char="●"/>
            </a:pPr>
            <a:r>
              <a:rPr lang="en-US" sz="2400" b="0" i="0" u="none" strike="noStrike" cap="none" baseline="0">
                <a:solidFill>
                  <a:schemeClr val="dk1"/>
                </a:solidFill>
                <a:latin typeface="Calibri"/>
                <a:ea typeface="Calibri"/>
                <a:cs typeface="Calibri"/>
                <a:sym typeface="Calibri"/>
                <a:rtl val="0"/>
              </a:rPr>
              <a:t>Low production rates</a:t>
            </a:r>
          </a:p>
        </p:txBody>
      </p:sp>
      <p:sp>
        <p:nvSpPr>
          <p:cNvPr id="132" name="Shape 132"/>
          <p:cNvSpPr txBox="1">
            <a:spLocks noGrp="1"/>
          </p:cNvSpPr>
          <p:nvPr>
            <p:ph type="body" idx="3"/>
          </p:nvPr>
        </p:nvSpPr>
        <p:spPr>
          <a:xfrm>
            <a:off x="4645025" y="2366761"/>
            <a:ext cx="4041900" cy="6399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400" b="1" i="0" u="none" strike="noStrike" cap="none" baseline="0">
                <a:solidFill>
                  <a:schemeClr val="dk1"/>
                </a:solidFill>
                <a:latin typeface="Calibri"/>
                <a:ea typeface="Calibri"/>
                <a:cs typeface="Calibri"/>
                <a:sym typeface="Calibri"/>
                <a:rtl val="0"/>
              </a:rPr>
              <a:t>Industrialization</a:t>
            </a:r>
          </a:p>
        </p:txBody>
      </p:sp>
      <p:sp>
        <p:nvSpPr>
          <p:cNvPr id="133" name="Shape 133"/>
          <p:cNvSpPr txBox="1">
            <a:spLocks noGrp="1"/>
          </p:cNvSpPr>
          <p:nvPr>
            <p:ph type="body" idx="4"/>
          </p:nvPr>
        </p:nvSpPr>
        <p:spPr>
          <a:xfrm>
            <a:off x="4645025" y="2906700"/>
            <a:ext cx="4041900" cy="3951300"/>
          </a:xfrm>
          <a:prstGeom prst="rect">
            <a:avLst/>
          </a:prstGeom>
          <a:noFill/>
          <a:ln>
            <a:noFill/>
          </a:ln>
        </p:spPr>
        <p:txBody>
          <a:bodyPr lIns="91425" tIns="91425" rIns="91425" bIns="91425" anchor="t" anchorCtr="0">
            <a:noAutofit/>
          </a:bodyPr>
          <a:lstStyle/>
          <a:p>
            <a:pPr marL="457200" marR="0" lvl="0" indent="-317500" algn="l" rtl="0">
              <a:lnSpc>
                <a:spcPct val="100000"/>
              </a:lnSpc>
              <a:spcBef>
                <a:spcPts val="0"/>
              </a:spcBef>
              <a:spcAft>
                <a:spcPts val="0"/>
              </a:spcAft>
              <a:buClr>
                <a:schemeClr val="dk1"/>
              </a:buClr>
              <a:buSzPct val="58332"/>
              <a:buFont typeface="Arial"/>
              <a:buChar char="●"/>
            </a:pPr>
            <a:r>
              <a:rPr lang="en-US" sz="2400" b="0" i="0" u="none" strike="noStrike" cap="none" baseline="0">
                <a:solidFill>
                  <a:schemeClr val="dk1"/>
                </a:solidFill>
                <a:latin typeface="Calibri"/>
                <a:ea typeface="Calibri"/>
                <a:cs typeface="Calibri"/>
                <a:sym typeface="Calibri"/>
                <a:rtl val="0"/>
              </a:rPr>
              <a:t>Factory System</a:t>
            </a:r>
          </a:p>
          <a:p>
            <a:pPr marL="914400" marR="0" lvl="1" indent="-317500" algn="l" rtl="0">
              <a:lnSpc>
                <a:spcPct val="100000"/>
              </a:lnSpc>
              <a:spcBef>
                <a:spcPts val="0"/>
              </a:spcBef>
              <a:spcAft>
                <a:spcPts val="0"/>
              </a:spcAft>
              <a:buClr>
                <a:schemeClr val="dk1"/>
              </a:buClr>
              <a:buSzPct val="58333"/>
              <a:buFont typeface="Arial"/>
              <a:buChar char="●"/>
            </a:pPr>
            <a:r>
              <a:rPr lang="en-US" sz="2000" b="0" i="0" u="none" strike="noStrike" cap="none" baseline="0">
                <a:solidFill>
                  <a:schemeClr val="dk1"/>
                </a:solidFill>
                <a:latin typeface="Calibri"/>
                <a:ea typeface="Calibri"/>
                <a:cs typeface="Calibri"/>
                <a:sym typeface="Calibri"/>
                <a:rtl val="0"/>
              </a:rPr>
              <a:t>Long hours in unsanitary factories</a:t>
            </a:r>
          </a:p>
          <a:p>
            <a:pPr marL="914400" marR="0" lvl="1" indent="-317500" algn="l" rtl="0">
              <a:lnSpc>
                <a:spcPct val="100000"/>
              </a:lnSpc>
              <a:spcBef>
                <a:spcPts val="0"/>
              </a:spcBef>
              <a:spcAft>
                <a:spcPts val="0"/>
              </a:spcAft>
              <a:buClr>
                <a:schemeClr val="dk1"/>
              </a:buClr>
              <a:buSzPct val="58333"/>
              <a:buFont typeface="Arial"/>
              <a:buChar char="●"/>
            </a:pPr>
            <a:r>
              <a:rPr lang="en-US" sz="2000" b="0" i="0" u="none" strike="noStrike" cap="none" baseline="0">
                <a:solidFill>
                  <a:schemeClr val="dk1"/>
                </a:solidFill>
                <a:latin typeface="Calibri"/>
                <a:ea typeface="Calibri"/>
                <a:cs typeface="Calibri"/>
                <a:sym typeface="Calibri"/>
                <a:rtl val="0"/>
              </a:rPr>
              <a:t>Unskilled labor</a:t>
            </a:r>
          </a:p>
          <a:p>
            <a:pPr marL="1371600" marR="0" lvl="2" indent="-317500" algn="l" rtl="0">
              <a:lnSpc>
                <a:spcPct val="100000"/>
              </a:lnSpc>
              <a:spcBef>
                <a:spcPts val="0"/>
              </a:spcBef>
              <a:spcAft>
                <a:spcPts val="0"/>
              </a:spcAft>
              <a:buClr>
                <a:schemeClr val="dk1"/>
              </a:buClr>
              <a:buSzPct val="58332"/>
              <a:buFont typeface="Arial"/>
              <a:buChar char="●"/>
            </a:pPr>
            <a:r>
              <a:rPr lang="en-US" sz="1800" b="0" i="0" u="none" strike="noStrike" cap="none" baseline="0">
                <a:solidFill>
                  <a:schemeClr val="dk1"/>
                </a:solidFill>
                <a:latin typeface="Calibri"/>
                <a:ea typeface="Calibri"/>
                <a:cs typeface="Calibri"/>
                <a:sym typeface="Calibri"/>
                <a:rtl val="0"/>
              </a:rPr>
              <a:t>Women at first then immigrants</a:t>
            </a:r>
          </a:p>
          <a:p>
            <a:pPr marL="1371600" marR="0" lvl="2" indent="-317500" algn="l" rtl="0">
              <a:lnSpc>
                <a:spcPct val="100000"/>
              </a:lnSpc>
              <a:spcBef>
                <a:spcPts val="0"/>
              </a:spcBef>
              <a:spcAft>
                <a:spcPts val="0"/>
              </a:spcAft>
              <a:buClr>
                <a:schemeClr val="dk1"/>
              </a:buClr>
              <a:buSzPct val="58332"/>
              <a:buFont typeface="Arial"/>
              <a:buChar char="●"/>
            </a:pPr>
            <a:r>
              <a:rPr lang="en-US" sz="1800" b="0" i="0" u="none" strike="noStrike" cap="none" baseline="0">
                <a:solidFill>
                  <a:schemeClr val="dk1"/>
                </a:solidFill>
                <a:latin typeface="Calibri"/>
                <a:ea typeface="Calibri"/>
                <a:cs typeface="Calibri"/>
                <a:sym typeface="Calibri"/>
                <a:rtl val="0"/>
              </a:rPr>
              <a:t>Child labor very common</a:t>
            </a:r>
          </a:p>
          <a:p>
            <a:pPr marL="457200" marR="0" lvl="0" indent="-317500" algn="l" rtl="0">
              <a:lnSpc>
                <a:spcPct val="100000"/>
              </a:lnSpc>
              <a:spcBef>
                <a:spcPts val="0"/>
              </a:spcBef>
              <a:spcAft>
                <a:spcPts val="0"/>
              </a:spcAft>
              <a:buClr>
                <a:schemeClr val="dk1"/>
              </a:buClr>
              <a:buSzPct val="58332"/>
              <a:buFont typeface="Arial"/>
              <a:buChar char="●"/>
            </a:pPr>
            <a:r>
              <a:rPr lang="en-US" sz="2400" b="0" i="0" u="none" strike="noStrike" cap="none" baseline="0">
                <a:solidFill>
                  <a:schemeClr val="dk1"/>
                </a:solidFill>
                <a:latin typeface="Calibri"/>
                <a:ea typeface="Calibri"/>
                <a:cs typeface="Calibri"/>
                <a:sym typeface="Calibri"/>
                <a:rtl val="0"/>
              </a:rPr>
              <a:t>Little is made at home and people work at jobs to buy what they need</a:t>
            </a:r>
          </a:p>
        </p:txBody>
      </p:sp>
      <p:pic>
        <p:nvPicPr>
          <p:cNvPr id="134" name="Shape 134"/>
          <p:cNvPicPr preferRelativeResize="0"/>
          <p:nvPr/>
        </p:nvPicPr>
        <p:blipFill rotWithShape="1">
          <a:blip r:embed="rId3">
            <a:alphaModFix/>
          </a:blip>
          <a:srcRect/>
          <a:stretch/>
        </p:blipFill>
        <p:spPr>
          <a:xfrm>
            <a:off x="5608100" y="75725"/>
            <a:ext cx="3274398" cy="229104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p:nvPr/>
        </p:nvSpPr>
        <p:spPr>
          <a:xfrm>
            <a:off x="76200" y="381000"/>
            <a:ext cx="8991600" cy="131127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omic Sans MS"/>
              <a:buNone/>
            </a:pPr>
            <a:r>
              <a:rPr lang="en-US" sz="4000" b="1" i="0" u="none" strike="noStrike" cap="none" baseline="0">
                <a:solidFill>
                  <a:schemeClr val="dk1"/>
                </a:solidFill>
                <a:latin typeface="Comic Sans MS"/>
                <a:ea typeface="Comic Sans MS"/>
                <a:cs typeface="Comic Sans MS"/>
                <a:sym typeface="Comic Sans MS"/>
                <a:rtl val="0"/>
              </a:rPr>
              <a:t>Changing Occupation Distributions:</a:t>
            </a:r>
            <a:br>
              <a:rPr lang="en-US" sz="4000" b="1" i="0" u="none" strike="noStrike" cap="none" baseline="0">
                <a:solidFill>
                  <a:schemeClr val="dk1"/>
                </a:solidFill>
                <a:latin typeface="Comic Sans MS"/>
                <a:ea typeface="Comic Sans MS"/>
                <a:cs typeface="Comic Sans MS"/>
                <a:sym typeface="Comic Sans MS"/>
                <a:rtl val="0"/>
              </a:rPr>
            </a:br>
            <a:r>
              <a:rPr lang="en-US" sz="4000" b="1" i="0" u="none" strike="noStrike" cap="none" baseline="0">
                <a:solidFill>
                  <a:schemeClr val="dk1"/>
                </a:solidFill>
                <a:latin typeface="Comic Sans MS"/>
                <a:ea typeface="Comic Sans MS"/>
                <a:cs typeface="Comic Sans MS"/>
                <a:sym typeface="Comic Sans MS"/>
                <a:rtl val="0"/>
              </a:rPr>
              <a:t>1820 - 1860</a:t>
            </a:r>
          </a:p>
        </p:txBody>
      </p:sp>
      <p:pic>
        <p:nvPicPr>
          <p:cNvPr id="140" name="Shape 140"/>
          <p:cNvPicPr preferRelativeResize="0"/>
          <p:nvPr/>
        </p:nvPicPr>
        <p:blipFill rotWithShape="1">
          <a:blip r:embed="rId3">
            <a:alphaModFix/>
          </a:blip>
          <a:srcRect/>
          <a:stretch/>
        </p:blipFill>
        <p:spPr>
          <a:xfrm>
            <a:off x="1371600" y="2286000"/>
            <a:ext cx="6324600" cy="329564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381000" y="228600"/>
            <a:ext cx="8382000" cy="731838"/>
          </a:xfrm>
          <a:prstGeom prst="rect">
            <a:avLst/>
          </a:prstGeom>
          <a:noFill/>
          <a:ln w="9525">
            <a:noFill/>
            <a:miter lim="800000"/>
            <a:headEnd/>
            <a:tailEnd/>
          </a:ln>
          <a:effectLst>
            <a:outerShdw dist="35921" dir="2700000" algn="ctr" rotWithShape="0">
              <a:srgbClr val="CC9900"/>
            </a:outerShdw>
          </a:effectLst>
        </p:spPr>
        <p:txBody>
          <a:bodyPr>
            <a:spAutoFit/>
          </a:bodyPr>
          <a:lstStyle/>
          <a:p>
            <a:pPr algn="ctr">
              <a:spcBef>
                <a:spcPct val="50000"/>
              </a:spcBef>
              <a:defRPr/>
            </a:pPr>
            <a:r>
              <a:rPr lang="en-US" sz="4200" b="1">
                <a:solidFill>
                  <a:srgbClr val="663300"/>
                </a:solidFill>
                <a:latin typeface="Comic Sans MS" pitchFamily="66" charset="0"/>
                <a:ea typeface="+mn-ea"/>
              </a:rPr>
              <a:t>Distribution of Wealth</a:t>
            </a:r>
          </a:p>
        </p:txBody>
      </p:sp>
      <p:sp>
        <p:nvSpPr>
          <p:cNvPr id="91139" name="Text Box 3"/>
          <p:cNvSpPr txBox="1">
            <a:spLocks noChangeArrowheads="1"/>
          </p:cNvSpPr>
          <p:nvPr/>
        </p:nvSpPr>
        <p:spPr bwMode="auto">
          <a:xfrm>
            <a:off x="533400" y="1143000"/>
            <a:ext cx="8001000" cy="1569660"/>
          </a:xfrm>
          <a:prstGeom prst="rect">
            <a:avLst/>
          </a:prstGeom>
          <a:noFill/>
          <a:ln w="9525">
            <a:noFill/>
            <a:miter lim="800000"/>
            <a:headEnd/>
            <a:tailEnd/>
          </a:ln>
          <a:effectLst/>
        </p:spPr>
        <p:txBody>
          <a:bodyPr>
            <a:spAutoFit/>
          </a:bodyPr>
          <a:lstStyle>
            <a:lvl1pPr marL="457200" indent="-457200"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Clr>
                <a:srgbClr val="007C00"/>
              </a:buClr>
              <a:buSzPct val="50000"/>
              <a:buFont typeface="Business/Industrial" charset="0"/>
              <a:buChar char="v"/>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charset="0"/>
              </a:rPr>
              <a:t>During the American Revolution,</a:t>
            </a:r>
            <a:b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charset="0"/>
              </a:rPr>
            </a:b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charset="0"/>
              </a:rPr>
              <a:t>45% of all wealth in the top 10% of</a:t>
            </a:r>
            <a:b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charset="0"/>
              </a:rPr>
            </a:b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charset="0"/>
              </a:rPr>
              <a:t>the population.</a:t>
            </a:r>
          </a:p>
        </p:txBody>
      </p:sp>
      <p:sp>
        <p:nvSpPr>
          <p:cNvPr id="91140" name="Text Box 4"/>
          <p:cNvSpPr txBox="1">
            <a:spLocks noChangeArrowheads="1"/>
          </p:cNvSpPr>
          <p:nvPr/>
        </p:nvSpPr>
        <p:spPr bwMode="auto">
          <a:xfrm>
            <a:off x="533400" y="2941638"/>
            <a:ext cx="8001000" cy="1077218"/>
          </a:xfrm>
          <a:prstGeom prst="rect">
            <a:avLst/>
          </a:prstGeom>
          <a:noFill/>
          <a:ln w="9525">
            <a:noFill/>
            <a:miter lim="800000"/>
            <a:headEnd/>
            <a:tailEnd/>
          </a:ln>
          <a:effectLst/>
        </p:spPr>
        <p:txBody>
          <a:bodyPr>
            <a:spAutoFit/>
          </a:bodyPr>
          <a:lstStyle/>
          <a:p>
            <a:pPr>
              <a:spcBef>
                <a:spcPct val="50000"/>
              </a:spcBef>
              <a:buClr>
                <a:srgbClr val="007C00"/>
              </a:buClr>
              <a:buSzPct val="50000"/>
              <a:buFont typeface="Business/Industrial" pitchFamily="2" charset="0"/>
              <a:buChar char="v"/>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ea typeface="+mn-ea"/>
              </a:rPr>
              <a:t> 1845 Boston </a:t>
            </a: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ea typeface="+mn-ea"/>
                <a:sym typeface="Wingdings" pitchFamily="2" charset="2"/>
              </a:rPr>
              <a:t> top 4% owned over</a:t>
            </a:r>
            <a:b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ea typeface="+mn-ea"/>
                <a:sym typeface="Wingdings" pitchFamily="2" charset="2"/>
              </a:rPr>
            </a:b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ea typeface="+mn-ea"/>
                <a:sym typeface="Wingdings" pitchFamily="2" charset="2"/>
              </a:rPr>
              <a:t>   65% of the wealth.</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ea typeface="+mn-ea"/>
            </a:endParaRPr>
          </a:p>
        </p:txBody>
      </p:sp>
      <p:sp>
        <p:nvSpPr>
          <p:cNvPr id="91141" name="Text Box 5"/>
          <p:cNvSpPr txBox="1">
            <a:spLocks noChangeArrowheads="1"/>
          </p:cNvSpPr>
          <p:nvPr/>
        </p:nvSpPr>
        <p:spPr bwMode="auto">
          <a:xfrm>
            <a:off x="533400" y="4191000"/>
            <a:ext cx="8001000" cy="1077218"/>
          </a:xfrm>
          <a:prstGeom prst="rect">
            <a:avLst/>
          </a:prstGeom>
          <a:noFill/>
          <a:ln w="9525">
            <a:noFill/>
            <a:miter lim="800000"/>
            <a:headEnd/>
            <a:tailEnd/>
          </a:ln>
          <a:effectLst/>
        </p:spPr>
        <p:txBody>
          <a:bodyPr>
            <a:spAutoFit/>
          </a:bodyPr>
          <a:lstStyle/>
          <a:p>
            <a:pPr>
              <a:spcBef>
                <a:spcPct val="50000"/>
              </a:spcBef>
              <a:buClr>
                <a:srgbClr val="007C00"/>
              </a:buClr>
              <a:buSzPct val="50000"/>
              <a:buFont typeface="Business/Industrial" pitchFamily="2" charset="0"/>
              <a:buChar char="v"/>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ea typeface="+mn-ea"/>
              </a:rPr>
              <a:t> 1860 Philadelphia </a:t>
            </a: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ea typeface="+mn-ea"/>
                <a:sym typeface="Wingdings" pitchFamily="2" charset="2"/>
              </a:rPr>
              <a:t> top 1% owned</a:t>
            </a:r>
            <a:b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ea typeface="+mn-ea"/>
                <a:sym typeface="Wingdings" pitchFamily="2" charset="2"/>
              </a:rPr>
            </a:b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ea typeface="+mn-ea"/>
                <a:sym typeface="Wingdings" pitchFamily="2" charset="2"/>
              </a:rPr>
              <a:t>   over 50% of the wealth.</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ea typeface="+mn-ea"/>
            </a:endParaRPr>
          </a:p>
        </p:txBody>
      </p:sp>
      <p:sp>
        <p:nvSpPr>
          <p:cNvPr id="91142" name="Text Box 6"/>
          <p:cNvSpPr txBox="1">
            <a:spLocks noChangeArrowheads="1"/>
          </p:cNvSpPr>
          <p:nvPr/>
        </p:nvSpPr>
        <p:spPr bwMode="auto">
          <a:xfrm>
            <a:off x="533400" y="5410200"/>
            <a:ext cx="8001000" cy="1077218"/>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Clr>
                <a:srgbClr val="007C00"/>
              </a:buClr>
              <a:buSzPct val="50000"/>
              <a:buFont typeface="Business/Industrial" charset="0"/>
              <a:buChar char="v"/>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charset="0"/>
              </a:rPr>
              <a:t> The gap between rich and poor was</a:t>
            </a:r>
            <a:b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charset="0"/>
              </a:rPr>
            </a:b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charset="0"/>
              </a:rPr>
              <a:t>   widening!</a:t>
            </a:r>
          </a:p>
        </p:txBody>
      </p:sp>
    </p:spTree>
    <p:extLst>
      <p:ext uri="{BB962C8B-B14F-4D97-AF65-F5344CB8AC3E}">
        <p14:creationId xmlns:p14="http://schemas.microsoft.com/office/powerpoint/2010/main" val="339292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1139"/>
                                        </p:tgtEl>
                                        <p:attrNameLst>
                                          <p:attrName>style.visibility</p:attrName>
                                        </p:attrNameLst>
                                      </p:cBhvr>
                                      <p:to>
                                        <p:strVal val="visible"/>
                                      </p:to>
                                    </p:set>
                                    <p:animEffect transition="in" filter="wipe(up)">
                                      <p:cBhvr>
                                        <p:cTn id="7" dur="2000"/>
                                        <p:tgtEl>
                                          <p:spTgt spid="911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1140"/>
                                        </p:tgtEl>
                                        <p:attrNameLst>
                                          <p:attrName>style.visibility</p:attrName>
                                        </p:attrNameLst>
                                      </p:cBhvr>
                                      <p:to>
                                        <p:strVal val="visible"/>
                                      </p:to>
                                    </p:set>
                                    <p:animEffect transition="in" filter="wipe(up)">
                                      <p:cBhvr>
                                        <p:cTn id="12" dur="2000"/>
                                        <p:tgtEl>
                                          <p:spTgt spid="911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1141"/>
                                        </p:tgtEl>
                                        <p:attrNameLst>
                                          <p:attrName>style.visibility</p:attrName>
                                        </p:attrNameLst>
                                      </p:cBhvr>
                                      <p:to>
                                        <p:strVal val="visible"/>
                                      </p:to>
                                    </p:set>
                                    <p:animEffect transition="in" filter="wipe(up)">
                                      <p:cBhvr>
                                        <p:cTn id="17" dur="2000"/>
                                        <p:tgtEl>
                                          <p:spTgt spid="911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1142"/>
                                        </p:tgtEl>
                                        <p:attrNameLst>
                                          <p:attrName>style.visibility</p:attrName>
                                        </p:attrNameLst>
                                      </p:cBhvr>
                                      <p:to>
                                        <p:strVal val="visible"/>
                                      </p:to>
                                    </p:set>
                                    <p:animEffect transition="in" filter="wipe(up)">
                                      <p:cBhvr>
                                        <p:cTn id="22" dur="2000"/>
                                        <p:tgtEl>
                                          <p:spTgt spid="91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utoUpdateAnimBg="0"/>
      <p:bldP spid="91140" grpId="0" autoUpdateAnimBg="0"/>
      <p:bldP spid="91141" grpId="0" autoUpdateAnimBg="0"/>
      <p:bldP spid="9114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0" y="-1"/>
            <a:ext cx="8229600" cy="886198"/>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tl val="0"/>
              </a:rPr>
              <a:t>Women and the Workforce</a:t>
            </a:r>
          </a:p>
        </p:txBody>
      </p:sp>
      <p:sp>
        <p:nvSpPr>
          <p:cNvPr id="152" name="Shape 152"/>
          <p:cNvSpPr txBox="1">
            <a:spLocks noGrp="1"/>
          </p:cNvSpPr>
          <p:nvPr>
            <p:ph type="body" idx="1"/>
          </p:nvPr>
        </p:nvSpPr>
        <p:spPr>
          <a:xfrm>
            <a:off x="0" y="1033725"/>
            <a:ext cx="8229600" cy="4526100"/>
          </a:xfrm>
          <a:prstGeom prst="rect">
            <a:avLst/>
          </a:prstGeom>
          <a:noFill/>
          <a:ln>
            <a:noFill/>
          </a:ln>
        </p:spPr>
        <p:txBody>
          <a:bodyPr lIns="91425" tIns="91425" rIns="91425" bIns="91425" anchor="t" anchorCtr="0">
            <a:noAutofit/>
          </a:bodyPr>
          <a:lstStyle/>
          <a:p>
            <a:pPr marL="457200" marR="0" lvl="0" indent="-317500" algn="l" rtl="0">
              <a:lnSpc>
                <a:spcPct val="100000"/>
              </a:lnSpc>
              <a:spcBef>
                <a:spcPts val="0"/>
              </a:spcBef>
              <a:spcAft>
                <a:spcPts val="0"/>
              </a:spcAft>
              <a:buClr>
                <a:schemeClr val="dk1"/>
              </a:buClr>
              <a:buSzPct val="43750"/>
              <a:buFont typeface="Arial"/>
              <a:buChar char="●"/>
            </a:pPr>
            <a:r>
              <a:rPr lang="en-US" sz="3200" b="0" i="0" u="none" strike="noStrike" cap="none" baseline="0" dirty="0">
                <a:solidFill>
                  <a:schemeClr val="dk1"/>
                </a:solidFill>
                <a:latin typeface="Calibri"/>
                <a:ea typeface="Calibri"/>
                <a:cs typeface="Calibri"/>
                <a:sym typeface="Calibri"/>
                <a:rtl val="0"/>
              </a:rPr>
              <a:t>Textile factories forced women out of the home</a:t>
            </a:r>
          </a:p>
          <a:p>
            <a:pPr marL="914400" marR="0" lvl="1" indent="-317500" algn="l" rtl="0">
              <a:lnSpc>
                <a:spcPct val="100000"/>
              </a:lnSpc>
              <a:spcBef>
                <a:spcPts val="0"/>
              </a:spcBef>
              <a:spcAft>
                <a:spcPts val="0"/>
              </a:spcAft>
              <a:buClr>
                <a:schemeClr val="dk1"/>
              </a:buClr>
              <a:buSzPct val="43750"/>
              <a:buFont typeface="Arial"/>
              <a:buChar char="●"/>
            </a:pPr>
            <a:r>
              <a:rPr lang="en-US" sz="2800" b="0" i="0" u="none" strike="noStrike" cap="none" baseline="0" dirty="0">
                <a:solidFill>
                  <a:schemeClr val="dk1"/>
                </a:solidFill>
                <a:latin typeface="Calibri"/>
                <a:ea typeface="Calibri"/>
                <a:cs typeface="Calibri"/>
                <a:sym typeface="Calibri"/>
                <a:rtl val="0"/>
              </a:rPr>
              <a:t>Lowell Mills and the “Factory Girls”</a:t>
            </a:r>
          </a:p>
          <a:p>
            <a:pPr marL="914400" marR="0" lvl="1" indent="-317500" algn="l" rtl="0">
              <a:lnSpc>
                <a:spcPct val="100000"/>
              </a:lnSpc>
              <a:spcBef>
                <a:spcPts val="0"/>
              </a:spcBef>
              <a:spcAft>
                <a:spcPts val="0"/>
              </a:spcAft>
              <a:buClr>
                <a:schemeClr val="dk1"/>
              </a:buClr>
              <a:buSzPct val="43750"/>
              <a:buFont typeface="Arial"/>
              <a:buChar char="●"/>
            </a:pPr>
            <a:r>
              <a:rPr lang="en-US" sz="2800" b="0" i="0" u="none" strike="noStrike" cap="none" baseline="0" dirty="0">
                <a:solidFill>
                  <a:schemeClr val="dk1"/>
                </a:solidFill>
                <a:latin typeface="Calibri"/>
                <a:ea typeface="Calibri"/>
                <a:cs typeface="Calibri"/>
                <a:sym typeface="Calibri"/>
                <a:rtl val="0"/>
              </a:rPr>
              <a:t>Many women worked in factories until they were married and then became housewives</a:t>
            </a:r>
          </a:p>
          <a:p>
            <a:pPr marL="1371600" marR="0" lvl="2" indent="-317500" algn="l" rtl="0">
              <a:lnSpc>
                <a:spcPct val="100000"/>
              </a:lnSpc>
              <a:spcBef>
                <a:spcPts val="0"/>
              </a:spcBef>
              <a:spcAft>
                <a:spcPts val="0"/>
              </a:spcAft>
              <a:buClr>
                <a:schemeClr val="dk1"/>
              </a:buClr>
              <a:buSzPct val="43750"/>
              <a:buFont typeface="Arial"/>
              <a:buChar char="●"/>
            </a:pPr>
            <a:r>
              <a:rPr lang="en-US" sz="2400" b="0" i="0" u="none" strike="noStrike" cap="none" baseline="0" dirty="0">
                <a:solidFill>
                  <a:schemeClr val="dk1"/>
                </a:solidFill>
                <a:latin typeface="Calibri"/>
                <a:ea typeface="Calibri"/>
                <a:cs typeface="Calibri"/>
                <a:sym typeface="Calibri"/>
                <a:rtl val="0"/>
              </a:rPr>
              <a:t>Cult of Domesticity</a:t>
            </a:r>
          </a:p>
          <a:p>
            <a:pPr marL="1371600" marR="0" lvl="2" indent="-317500" algn="l" rtl="0">
              <a:lnSpc>
                <a:spcPct val="100000"/>
              </a:lnSpc>
              <a:spcBef>
                <a:spcPts val="0"/>
              </a:spcBef>
              <a:spcAft>
                <a:spcPts val="0"/>
              </a:spcAft>
              <a:buClr>
                <a:schemeClr val="dk1"/>
              </a:buClr>
              <a:buSzPct val="43750"/>
              <a:buFont typeface="Arial"/>
              <a:buChar char="●"/>
            </a:pPr>
            <a:r>
              <a:rPr lang="en-US" sz="2400" b="0" i="0" u="none" strike="noStrike" cap="none" baseline="0" dirty="0">
                <a:solidFill>
                  <a:schemeClr val="dk1"/>
                </a:solidFill>
                <a:latin typeface="Calibri"/>
                <a:ea typeface="Calibri"/>
                <a:cs typeface="Calibri"/>
                <a:sym typeface="Calibri"/>
                <a:rtl val="0"/>
              </a:rPr>
              <a:t>Birth Rates began to consistently fall</a:t>
            </a:r>
          </a:p>
          <a:p>
            <a:pPr marL="1828800" marR="0" lvl="3" indent="-317500" algn="l" rtl="0">
              <a:lnSpc>
                <a:spcPct val="100000"/>
              </a:lnSpc>
              <a:spcBef>
                <a:spcPts val="0"/>
              </a:spcBef>
              <a:spcAft>
                <a:spcPts val="0"/>
              </a:spcAft>
              <a:buClr>
                <a:schemeClr val="dk1"/>
              </a:buClr>
              <a:buSzPct val="43750"/>
              <a:buFont typeface="Arial"/>
              <a:buChar char="●"/>
            </a:pPr>
            <a:r>
              <a:rPr lang="en-US" sz="2000" b="0" i="0" u="none" strike="noStrike" cap="none" baseline="0" dirty="0">
                <a:solidFill>
                  <a:schemeClr val="dk1"/>
                </a:solidFill>
                <a:latin typeface="Calibri"/>
                <a:ea typeface="Calibri"/>
                <a:cs typeface="Calibri"/>
                <a:sym typeface="Calibri"/>
                <a:rtl val="0"/>
              </a:rPr>
              <a:t>Child-centered families</a:t>
            </a:r>
          </a:p>
        </p:txBody>
      </p:sp>
      <p:sp>
        <p:nvSpPr>
          <p:cNvPr id="153" name="Shape 153"/>
          <p:cNvSpPr/>
          <p:nvPr/>
        </p:nvSpPr>
        <p:spPr>
          <a:xfrm>
            <a:off x="5015300" y="4188975"/>
            <a:ext cx="3562224" cy="2669023"/>
          </a:xfrm>
          <a:prstGeom prst="rect">
            <a:avLst/>
          </a:prstGeom>
          <a:blipFill rotWithShape="1">
            <a:blip r:embed="rId3">
              <a:alphaModFix/>
            </a:blip>
            <a:stretch>
              <a:fillRect/>
            </a:stretch>
          </a:blipFill>
          <a:ln>
            <a:noFill/>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p:cNvPicPr preferRelativeResize="0"/>
          <p:nvPr/>
        </p:nvPicPr>
        <p:blipFill rotWithShape="1">
          <a:blip r:embed="rId3">
            <a:alphaModFix/>
          </a:blip>
          <a:srcRect/>
          <a:stretch/>
        </p:blipFill>
        <p:spPr>
          <a:xfrm>
            <a:off x="5037667" y="2611925"/>
            <a:ext cx="4106331" cy="4246073"/>
          </a:xfrm>
          <a:prstGeom prst="rect">
            <a:avLst/>
          </a:prstGeom>
          <a:noFill/>
          <a:ln>
            <a:noFill/>
          </a:ln>
        </p:spPr>
      </p:pic>
      <p:sp>
        <p:nvSpPr>
          <p:cNvPr id="159" name="Shape 159"/>
          <p:cNvSpPr txBox="1">
            <a:spLocks noGrp="1"/>
          </p:cNvSpPr>
          <p:nvPr>
            <p:ph type="title"/>
          </p:nvPr>
        </p:nvSpPr>
        <p:spPr>
          <a:xfrm>
            <a:off x="0" y="221720"/>
            <a:ext cx="5659967" cy="56144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950" b="0" i="0" u="none" strike="noStrike" cap="none" baseline="0">
                <a:solidFill>
                  <a:schemeClr val="dk1"/>
                </a:solidFill>
                <a:latin typeface="Calibri"/>
                <a:ea typeface="Calibri"/>
                <a:cs typeface="Calibri"/>
                <a:sym typeface="Calibri"/>
                <a:rtl val="0"/>
              </a:rPr>
              <a:t>Transportation </a:t>
            </a:r>
            <a:br>
              <a:rPr lang="en-US" sz="3950" b="0" i="0" u="none" strike="noStrike" cap="none" baseline="0">
                <a:solidFill>
                  <a:schemeClr val="dk1"/>
                </a:solidFill>
                <a:latin typeface="Calibri"/>
                <a:ea typeface="Calibri"/>
                <a:cs typeface="Calibri"/>
                <a:sym typeface="Calibri"/>
                <a:rtl val="0"/>
              </a:rPr>
            </a:br>
            <a:r>
              <a:rPr lang="en-US" sz="3950" b="0" i="0" u="none" strike="noStrike" cap="none" baseline="0">
                <a:solidFill>
                  <a:schemeClr val="dk1"/>
                </a:solidFill>
                <a:latin typeface="Calibri"/>
                <a:ea typeface="Calibri"/>
                <a:cs typeface="Calibri"/>
                <a:sym typeface="Calibri"/>
                <a:rtl val="0"/>
              </a:rPr>
              <a:t>Revolution</a:t>
            </a:r>
          </a:p>
        </p:txBody>
      </p:sp>
      <p:sp>
        <p:nvSpPr>
          <p:cNvPr id="160" name="Shape 160"/>
          <p:cNvSpPr txBox="1">
            <a:spLocks noGrp="1"/>
          </p:cNvSpPr>
          <p:nvPr>
            <p:ph type="body" idx="1"/>
          </p:nvPr>
        </p:nvSpPr>
        <p:spPr>
          <a:xfrm>
            <a:off x="0" y="1208616"/>
            <a:ext cx="5037667" cy="2516717"/>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95000"/>
              <a:buFont typeface="Arial"/>
              <a:buChar char="●"/>
            </a:pPr>
            <a:r>
              <a:rPr lang="en-US" sz="2000" b="0" i="0" u="none" strike="noStrike" cap="none" baseline="0">
                <a:solidFill>
                  <a:schemeClr val="dk1"/>
                </a:solidFill>
                <a:latin typeface="Calibri"/>
                <a:ea typeface="Calibri"/>
                <a:cs typeface="Calibri"/>
                <a:sym typeface="Calibri"/>
                <a:rtl val="0"/>
              </a:rPr>
              <a:t>Infrastructure in the US was horrible</a:t>
            </a:r>
          </a:p>
          <a:p>
            <a:pPr marL="742950" marR="0" lvl="1" indent="-285750" algn="l" rtl="0">
              <a:lnSpc>
                <a:spcPct val="100000"/>
              </a:lnSpc>
              <a:spcBef>
                <a:spcPts val="560"/>
              </a:spcBef>
              <a:spcAft>
                <a:spcPts val="0"/>
              </a:spcAft>
              <a:buClr>
                <a:schemeClr val="dk1"/>
              </a:buClr>
              <a:buSzPct val="91820"/>
              <a:buFont typeface="Arial"/>
              <a:buChar char="●"/>
            </a:pPr>
            <a:r>
              <a:rPr lang="en-US" sz="1750" b="0" i="0" u="none" strike="noStrike" cap="none" baseline="0">
                <a:solidFill>
                  <a:schemeClr val="dk1"/>
                </a:solidFill>
                <a:latin typeface="Calibri"/>
                <a:ea typeface="Calibri"/>
                <a:cs typeface="Calibri"/>
                <a:sym typeface="Calibri"/>
                <a:rtl val="0"/>
              </a:rPr>
              <a:t>Transportation was expensive</a:t>
            </a:r>
          </a:p>
          <a:p>
            <a:pPr marL="1143000" marR="0" lvl="2" indent="-228600" algn="l" rtl="0">
              <a:lnSpc>
                <a:spcPct val="100000"/>
              </a:lnSpc>
              <a:spcBef>
                <a:spcPts val="480"/>
              </a:spcBef>
              <a:spcAft>
                <a:spcPts val="0"/>
              </a:spcAft>
              <a:buClr>
                <a:schemeClr val="dk1"/>
              </a:buClr>
              <a:buSzPct val="96666"/>
              <a:buFont typeface="Arial"/>
              <a:buChar char="●"/>
            </a:pPr>
            <a:r>
              <a:rPr lang="en-US" sz="1500" b="0" i="0" u="none" strike="noStrike" cap="none" baseline="0">
                <a:solidFill>
                  <a:schemeClr val="dk1"/>
                </a:solidFill>
                <a:latin typeface="Calibri"/>
                <a:ea typeface="Calibri"/>
                <a:cs typeface="Calibri"/>
                <a:sym typeface="Calibri"/>
                <a:rtl val="0"/>
              </a:rPr>
              <a:t>The cost for moving goods 30 miles in the US was the same cost for sending goods all the way to Europe!!!</a:t>
            </a:r>
          </a:p>
          <a:p>
            <a:pPr marL="342900" marR="0" lvl="0" indent="-342900" algn="l" rtl="0">
              <a:lnSpc>
                <a:spcPct val="100000"/>
              </a:lnSpc>
              <a:spcBef>
                <a:spcPts val="640"/>
              </a:spcBef>
              <a:spcAft>
                <a:spcPts val="0"/>
              </a:spcAft>
              <a:buClr>
                <a:schemeClr val="dk1"/>
              </a:buClr>
              <a:buSzPct val="95000"/>
              <a:buFont typeface="Arial"/>
              <a:buChar char="●"/>
            </a:pPr>
            <a:r>
              <a:rPr lang="en-US" sz="2000" b="0" i="0" u="none" strike="noStrike" cap="none" baseline="0">
                <a:solidFill>
                  <a:schemeClr val="dk1"/>
                </a:solidFill>
                <a:latin typeface="Calibri"/>
                <a:ea typeface="Calibri"/>
                <a:cs typeface="Calibri"/>
                <a:sym typeface="Calibri"/>
                <a:rtl val="0"/>
              </a:rPr>
              <a:t>Infrastructure improvements on roads, canals, and railroads (along with advances in technology: steamboat &amp; trains) dropped the price of transportation 90-95%</a:t>
            </a:r>
          </a:p>
          <a:p>
            <a:pPr marL="742950" marR="0" lvl="1" indent="-285750" algn="l" rtl="0">
              <a:lnSpc>
                <a:spcPct val="100000"/>
              </a:lnSpc>
              <a:spcBef>
                <a:spcPts val="560"/>
              </a:spcBef>
              <a:spcAft>
                <a:spcPts val="0"/>
              </a:spcAft>
              <a:buClr>
                <a:schemeClr val="dk1"/>
              </a:buClr>
              <a:buSzPct val="91820"/>
              <a:buFont typeface="Arial"/>
              <a:buChar char="●"/>
            </a:pPr>
            <a:r>
              <a:rPr lang="en-US" sz="1750" b="0" i="0" u="none" strike="noStrike" cap="none" baseline="0">
                <a:solidFill>
                  <a:schemeClr val="dk1"/>
                </a:solidFill>
                <a:latin typeface="Calibri"/>
                <a:ea typeface="Calibri"/>
                <a:cs typeface="Calibri"/>
                <a:sym typeface="Calibri"/>
                <a:rtl val="0"/>
              </a:rPr>
              <a:t>Price of many goods plummet</a:t>
            </a:r>
          </a:p>
        </p:txBody>
      </p:sp>
      <p:pic>
        <p:nvPicPr>
          <p:cNvPr id="162" name="Shape 162"/>
          <p:cNvPicPr preferRelativeResize="0"/>
          <p:nvPr/>
        </p:nvPicPr>
        <p:blipFill rotWithShape="1">
          <a:blip r:embed="rId4">
            <a:alphaModFix/>
          </a:blip>
          <a:srcRect/>
          <a:stretch/>
        </p:blipFill>
        <p:spPr>
          <a:xfrm>
            <a:off x="4910666" y="21125"/>
            <a:ext cx="4233331" cy="191911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p:nvPr/>
        </p:nvSpPr>
        <p:spPr>
          <a:xfrm>
            <a:off x="0" y="349250"/>
            <a:ext cx="9144000" cy="671513"/>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omic Sans MS"/>
              <a:buNone/>
            </a:pPr>
            <a:r>
              <a:rPr lang="en-US" sz="3800" b="1" i="0" u="none" strike="noStrike" cap="none" baseline="0">
                <a:solidFill>
                  <a:schemeClr val="dk1"/>
                </a:solidFill>
                <a:latin typeface="Comic Sans MS"/>
                <a:ea typeface="Comic Sans MS"/>
                <a:cs typeface="Comic Sans MS"/>
                <a:sym typeface="Comic Sans MS"/>
                <a:rtl val="0"/>
              </a:rPr>
              <a:t>First Turnpike- 1790 Lancaster, PA</a:t>
            </a:r>
          </a:p>
        </p:txBody>
      </p:sp>
      <p:pic>
        <p:nvPicPr>
          <p:cNvPr id="168" name="Shape 168"/>
          <p:cNvPicPr preferRelativeResize="0"/>
          <p:nvPr/>
        </p:nvPicPr>
        <p:blipFill rotWithShape="1">
          <a:blip r:embed="rId3">
            <a:alphaModFix/>
          </a:blip>
          <a:srcRect/>
          <a:stretch/>
        </p:blipFill>
        <p:spPr>
          <a:xfrm>
            <a:off x="1371600" y="1295400"/>
            <a:ext cx="6553200" cy="4190999"/>
          </a:xfrm>
          <a:prstGeom prst="rect">
            <a:avLst/>
          </a:prstGeom>
          <a:noFill/>
          <a:ln>
            <a:noFill/>
          </a:ln>
        </p:spPr>
      </p:pic>
      <p:sp>
        <p:nvSpPr>
          <p:cNvPr id="169" name="Shape 169"/>
          <p:cNvSpPr txBox="1"/>
          <p:nvPr/>
        </p:nvSpPr>
        <p:spPr>
          <a:xfrm>
            <a:off x="457200" y="5715000"/>
            <a:ext cx="8381999" cy="9461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omic Sans MS"/>
              <a:buNone/>
            </a:pPr>
            <a:r>
              <a:rPr lang="en-US" sz="2800" b="1" i="0" u="none" strike="noStrike" cap="none" baseline="0">
                <a:solidFill>
                  <a:schemeClr val="dk1"/>
                </a:solidFill>
                <a:latin typeface="Comic Sans MS"/>
                <a:ea typeface="Comic Sans MS"/>
                <a:cs typeface="Comic Sans MS"/>
                <a:sym typeface="Comic Sans MS"/>
                <a:rtl val="0"/>
              </a:rPr>
              <a:t>By 1832, nearly 2400 mi. of road connected most major cities.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p:nvPr/>
        </p:nvSpPr>
        <p:spPr>
          <a:xfrm>
            <a:off x="381000" y="228600"/>
            <a:ext cx="8381999" cy="131127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663300"/>
              </a:buClr>
              <a:buSzPct val="25000"/>
              <a:buFont typeface="Comic Sans MS"/>
              <a:buNone/>
            </a:pPr>
            <a:r>
              <a:rPr lang="en-US" sz="4000" b="1" i="0" u="none" strike="noStrike" cap="none" baseline="0">
                <a:solidFill>
                  <a:srgbClr val="663300"/>
                </a:solidFill>
                <a:latin typeface="Comic Sans MS"/>
                <a:ea typeface="Comic Sans MS"/>
                <a:cs typeface="Comic Sans MS"/>
                <a:sym typeface="Comic Sans MS"/>
                <a:rtl val="0"/>
              </a:rPr>
              <a:t>Cumberland (National Road), 1811</a:t>
            </a:r>
          </a:p>
        </p:txBody>
      </p:sp>
      <p:pic>
        <p:nvPicPr>
          <p:cNvPr id="175" name="Shape 175"/>
          <p:cNvPicPr preferRelativeResize="0"/>
          <p:nvPr/>
        </p:nvPicPr>
        <p:blipFill rotWithShape="1">
          <a:blip r:embed="rId3">
            <a:alphaModFix/>
          </a:blip>
          <a:srcRect/>
          <a:stretch/>
        </p:blipFill>
        <p:spPr>
          <a:xfrm>
            <a:off x="304800" y="1752600"/>
            <a:ext cx="8610599" cy="448944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p:nvPr/>
        </p:nvSpPr>
        <p:spPr>
          <a:xfrm>
            <a:off x="381000" y="228600"/>
            <a:ext cx="8381999" cy="7016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663300"/>
              </a:buClr>
              <a:buSzPct val="25000"/>
              <a:buFont typeface="Comic Sans MS"/>
              <a:buNone/>
            </a:pPr>
            <a:r>
              <a:rPr lang="en-US" sz="4000" b="1" i="0" u="none" strike="noStrike" cap="none" baseline="0">
                <a:solidFill>
                  <a:srgbClr val="663300"/>
                </a:solidFill>
                <a:latin typeface="Comic Sans MS"/>
                <a:ea typeface="Comic Sans MS"/>
                <a:cs typeface="Comic Sans MS"/>
                <a:sym typeface="Comic Sans MS"/>
                <a:rtl val="0"/>
              </a:rPr>
              <a:t>Erie Canal System</a:t>
            </a:r>
          </a:p>
        </p:txBody>
      </p:sp>
      <p:pic>
        <p:nvPicPr>
          <p:cNvPr id="181" name="Shape 181"/>
          <p:cNvPicPr preferRelativeResize="0"/>
          <p:nvPr/>
        </p:nvPicPr>
        <p:blipFill rotWithShape="1">
          <a:blip r:embed="rId3">
            <a:alphaModFix/>
          </a:blip>
          <a:srcRect/>
          <a:stretch/>
        </p:blipFill>
        <p:spPr>
          <a:xfrm>
            <a:off x="381000" y="1485619"/>
            <a:ext cx="8762999" cy="490047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p:nvPr/>
        </p:nvSpPr>
        <p:spPr>
          <a:xfrm>
            <a:off x="381000" y="228600"/>
            <a:ext cx="8381999" cy="7016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omic Sans MS"/>
              <a:buNone/>
            </a:pPr>
            <a:r>
              <a:rPr lang="en-US" sz="4000" b="1" i="0" u="none" strike="noStrike" cap="none" baseline="0">
                <a:solidFill>
                  <a:schemeClr val="dk1"/>
                </a:solidFill>
                <a:latin typeface="Comic Sans MS"/>
                <a:ea typeface="Comic Sans MS"/>
                <a:cs typeface="Comic Sans MS"/>
                <a:sym typeface="Comic Sans MS"/>
                <a:rtl val="0"/>
              </a:rPr>
              <a:t>Principal Canals in 1840</a:t>
            </a:r>
          </a:p>
        </p:txBody>
      </p:sp>
      <p:pic>
        <p:nvPicPr>
          <p:cNvPr id="188" name="Shape 188"/>
          <p:cNvPicPr preferRelativeResize="0"/>
          <p:nvPr/>
        </p:nvPicPr>
        <p:blipFill rotWithShape="1">
          <a:blip r:embed="rId3">
            <a:alphaModFix/>
          </a:blip>
          <a:srcRect/>
          <a:stretch/>
        </p:blipFill>
        <p:spPr>
          <a:xfrm>
            <a:off x="685800" y="1066800"/>
            <a:ext cx="7848599" cy="5448298"/>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Key Concept 4.2</a:t>
            </a:r>
            <a:endParaRPr lang="en-US" sz="4000" dirty="0"/>
          </a:p>
        </p:txBody>
      </p:sp>
      <p:sp>
        <p:nvSpPr>
          <p:cNvPr id="3" name="Text Placeholder 2"/>
          <p:cNvSpPr>
            <a:spLocks noGrp="1"/>
          </p:cNvSpPr>
          <p:nvPr>
            <p:ph type="body" idx="1"/>
          </p:nvPr>
        </p:nvSpPr>
        <p:spPr/>
        <p:txBody>
          <a:bodyPr/>
          <a:lstStyle/>
          <a:p>
            <a:r>
              <a:rPr lang="en-US" sz="3200" dirty="0" smtClean="0"/>
              <a:t>Innovations in technology, agriculture, and commerce powerfully accelerated the American economy, precipitating profound changes to US society and to national and regional identities.</a:t>
            </a:r>
            <a:endParaRPr lang="en-US" sz="3200" dirty="0"/>
          </a:p>
        </p:txBody>
      </p:sp>
    </p:spTree>
    <p:extLst>
      <p:ext uri="{BB962C8B-B14F-4D97-AF65-F5344CB8AC3E}">
        <p14:creationId xmlns:p14="http://schemas.microsoft.com/office/powerpoint/2010/main" val="9645658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p:nvPr/>
        </p:nvSpPr>
        <p:spPr>
          <a:xfrm>
            <a:off x="5486400" y="454025"/>
            <a:ext cx="3505200" cy="253047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omic Sans MS"/>
              <a:buNone/>
            </a:pPr>
            <a:r>
              <a:rPr lang="en-US" sz="4000" b="1" i="0" u="none" strike="noStrike" cap="none" baseline="0">
                <a:solidFill>
                  <a:schemeClr val="dk1"/>
                </a:solidFill>
                <a:latin typeface="Comic Sans MS"/>
                <a:ea typeface="Comic Sans MS"/>
                <a:cs typeface="Comic Sans MS"/>
                <a:sym typeface="Comic Sans MS"/>
                <a:rtl val="0"/>
              </a:rPr>
              <a:t>The</a:t>
            </a:r>
            <a:br>
              <a:rPr lang="en-US" sz="4000" b="1" i="0" u="none" strike="noStrike" cap="none" baseline="0">
                <a:solidFill>
                  <a:schemeClr val="dk1"/>
                </a:solidFill>
                <a:latin typeface="Comic Sans MS"/>
                <a:ea typeface="Comic Sans MS"/>
                <a:cs typeface="Comic Sans MS"/>
                <a:sym typeface="Comic Sans MS"/>
                <a:rtl val="0"/>
              </a:rPr>
            </a:br>
            <a:r>
              <a:rPr lang="en-US" sz="4000" b="1" i="0" u="none" strike="noStrike" cap="none" baseline="0">
                <a:solidFill>
                  <a:schemeClr val="dk1"/>
                </a:solidFill>
                <a:latin typeface="Comic Sans MS"/>
                <a:ea typeface="Comic Sans MS"/>
                <a:cs typeface="Comic Sans MS"/>
                <a:sym typeface="Comic Sans MS"/>
                <a:rtl val="0"/>
              </a:rPr>
              <a:t>Railroad</a:t>
            </a:r>
            <a:br>
              <a:rPr lang="en-US" sz="4000" b="1" i="0" u="none" strike="noStrike" cap="none" baseline="0">
                <a:solidFill>
                  <a:schemeClr val="dk1"/>
                </a:solidFill>
                <a:latin typeface="Comic Sans MS"/>
                <a:ea typeface="Comic Sans MS"/>
                <a:cs typeface="Comic Sans MS"/>
                <a:sym typeface="Comic Sans MS"/>
                <a:rtl val="0"/>
              </a:rPr>
            </a:br>
            <a:r>
              <a:rPr lang="en-US" sz="4000" b="1" i="0" u="none" strike="noStrike" cap="none" baseline="0">
                <a:solidFill>
                  <a:schemeClr val="dk1"/>
                </a:solidFill>
                <a:latin typeface="Comic Sans MS"/>
                <a:ea typeface="Comic Sans MS"/>
                <a:cs typeface="Comic Sans MS"/>
                <a:sym typeface="Comic Sans MS"/>
                <a:rtl val="0"/>
              </a:rPr>
              <a:t>Revolution,</a:t>
            </a:r>
            <a:br>
              <a:rPr lang="en-US" sz="4000" b="1" i="0" u="none" strike="noStrike" cap="none" baseline="0">
                <a:solidFill>
                  <a:schemeClr val="dk1"/>
                </a:solidFill>
                <a:latin typeface="Comic Sans MS"/>
                <a:ea typeface="Comic Sans MS"/>
                <a:cs typeface="Comic Sans MS"/>
                <a:sym typeface="Comic Sans MS"/>
                <a:rtl val="0"/>
              </a:rPr>
            </a:br>
            <a:r>
              <a:rPr lang="en-US" sz="4000" b="1" i="0" u="none" strike="noStrike" cap="none" baseline="0">
                <a:solidFill>
                  <a:schemeClr val="dk1"/>
                </a:solidFill>
                <a:latin typeface="Comic Sans MS"/>
                <a:ea typeface="Comic Sans MS"/>
                <a:cs typeface="Comic Sans MS"/>
                <a:sym typeface="Comic Sans MS"/>
                <a:rtl val="0"/>
              </a:rPr>
              <a:t>1850s</a:t>
            </a:r>
          </a:p>
        </p:txBody>
      </p:sp>
      <p:pic>
        <p:nvPicPr>
          <p:cNvPr id="194" name="Shape 194"/>
          <p:cNvPicPr preferRelativeResize="0"/>
          <p:nvPr/>
        </p:nvPicPr>
        <p:blipFill rotWithShape="1">
          <a:blip r:embed="rId3">
            <a:alphaModFix/>
          </a:blip>
          <a:srcRect/>
          <a:stretch/>
        </p:blipFill>
        <p:spPr>
          <a:xfrm>
            <a:off x="0" y="0"/>
            <a:ext cx="4077848" cy="5080000"/>
          </a:xfrm>
          <a:prstGeom prst="rect">
            <a:avLst/>
          </a:prstGeom>
          <a:noFill/>
          <a:ln>
            <a:noFill/>
          </a:ln>
        </p:spPr>
      </p:pic>
      <p:sp>
        <p:nvSpPr>
          <p:cNvPr id="195" name="Shape 195"/>
          <p:cNvSpPr txBox="1"/>
          <p:nvPr/>
        </p:nvSpPr>
        <p:spPr>
          <a:xfrm>
            <a:off x="5257800" y="3573462"/>
            <a:ext cx="3809998" cy="1943100"/>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rgbClr val="663300"/>
              </a:buClr>
              <a:buSzPct val="51851"/>
              <a:buFont typeface="Arial"/>
              <a:buChar char="●"/>
            </a:pPr>
            <a:r>
              <a:rPr lang="en-US" sz="2700" b="1" i="0" u="none" strike="noStrike" cap="none" baseline="0">
                <a:solidFill>
                  <a:schemeClr val="dk2"/>
                </a:solidFill>
                <a:latin typeface="Comic Sans MS"/>
                <a:ea typeface="Comic Sans MS"/>
                <a:cs typeface="Comic Sans MS"/>
                <a:sym typeface="Comic Sans MS"/>
                <a:rtl val="0"/>
              </a:rPr>
              <a:t>Immigrant labor</a:t>
            </a:r>
            <a:br>
              <a:rPr lang="en-US" sz="2700" b="1" i="0" u="none" strike="noStrike" cap="none" baseline="0">
                <a:solidFill>
                  <a:schemeClr val="dk2"/>
                </a:solidFill>
                <a:latin typeface="Comic Sans MS"/>
                <a:ea typeface="Comic Sans MS"/>
                <a:cs typeface="Comic Sans MS"/>
                <a:sym typeface="Comic Sans MS"/>
                <a:rtl val="0"/>
              </a:rPr>
            </a:br>
            <a:r>
              <a:rPr lang="en-US" sz="2700" b="1" i="0" u="none" strike="noStrike" cap="none" baseline="0">
                <a:solidFill>
                  <a:schemeClr val="dk2"/>
                </a:solidFill>
                <a:latin typeface="Comic Sans MS"/>
                <a:ea typeface="Comic Sans MS"/>
                <a:cs typeface="Comic Sans MS"/>
                <a:sym typeface="Comic Sans MS"/>
                <a:rtl val="0"/>
              </a:rPr>
              <a:t>built the No. RRs.</a:t>
            </a:r>
          </a:p>
          <a:p>
            <a:pPr marL="457200" marR="0" lvl="0" indent="-457200" algn="l" rtl="0">
              <a:lnSpc>
                <a:spcPct val="100000"/>
              </a:lnSpc>
              <a:spcBef>
                <a:spcPts val="1350"/>
              </a:spcBef>
              <a:spcAft>
                <a:spcPts val="0"/>
              </a:spcAft>
              <a:buClr>
                <a:srgbClr val="663300"/>
              </a:buClr>
              <a:buSzPct val="51851"/>
              <a:buFont typeface="Arial"/>
              <a:buChar char="●"/>
            </a:pPr>
            <a:r>
              <a:rPr lang="en-US" sz="2700" b="1" i="0" u="none" strike="noStrike" cap="none" baseline="0">
                <a:solidFill>
                  <a:schemeClr val="dk2"/>
                </a:solidFill>
                <a:latin typeface="Comic Sans MS"/>
                <a:ea typeface="Comic Sans MS"/>
                <a:cs typeface="Comic Sans MS"/>
                <a:sym typeface="Comic Sans MS"/>
                <a:rtl val="0"/>
              </a:rPr>
              <a:t>Slave labor</a:t>
            </a:r>
            <a:br>
              <a:rPr lang="en-US" sz="2700" b="1" i="0" u="none" strike="noStrike" cap="none" baseline="0">
                <a:solidFill>
                  <a:schemeClr val="dk2"/>
                </a:solidFill>
                <a:latin typeface="Comic Sans MS"/>
                <a:ea typeface="Comic Sans MS"/>
                <a:cs typeface="Comic Sans MS"/>
                <a:sym typeface="Comic Sans MS"/>
                <a:rtl val="0"/>
              </a:rPr>
            </a:br>
            <a:r>
              <a:rPr lang="en-US" sz="2700" b="1" i="0" u="none" strike="noStrike" cap="none" baseline="0">
                <a:solidFill>
                  <a:schemeClr val="dk2"/>
                </a:solidFill>
                <a:latin typeface="Comic Sans MS"/>
                <a:ea typeface="Comic Sans MS"/>
                <a:cs typeface="Comic Sans MS"/>
                <a:sym typeface="Comic Sans MS"/>
                <a:rtl val="0"/>
              </a:rPr>
              <a:t>built the So. RRs. </a:t>
            </a:r>
          </a:p>
        </p:txBody>
      </p:sp>
      <p:sp>
        <p:nvSpPr>
          <p:cNvPr id="196" name="Shape 196"/>
          <p:cNvSpPr txBox="1"/>
          <p:nvPr/>
        </p:nvSpPr>
        <p:spPr>
          <a:xfrm>
            <a:off x="228600" y="5657671"/>
            <a:ext cx="8686800" cy="120032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omic Sans MS"/>
              <a:buNone/>
            </a:pPr>
            <a:r>
              <a:rPr lang="en-US" sz="1800" b="1" i="0" u="none" strike="noStrike" cap="none" baseline="0">
                <a:solidFill>
                  <a:schemeClr val="dk2"/>
                </a:solidFill>
                <a:latin typeface="Comic Sans MS"/>
                <a:ea typeface="Comic Sans MS"/>
                <a:cs typeface="Comic Sans MS"/>
                <a:sym typeface="Comic Sans MS"/>
                <a:rtl val="0"/>
              </a:rPr>
              <a:t>1830 → 13 miles of track </a:t>
            </a:r>
          </a:p>
          <a:p>
            <a:pPr marL="0" marR="0" lvl="0" indent="0" algn="l" rtl="0">
              <a:lnSpc>
                <a:spcPct val="100000"/>
              </a:lnSpc>
              <a:spcBef>
                <a:spcPts val="900"/>
              </a:spcBef>
              <a:spcAft>
                <a:spcPts val="0"/>
              </a:spcAft>
              <a:buClr>
                <a:schemeClr val="dk2"/>
              </a:buClr>
              <a:buSzPct val="25000"/>
              <a:buFont typeface="Comic Sans MS"/>
              <a:buNone/>
            </a:pPr>
            <a:r>
              <a:rPr lang="en-US" sz="1800" b="1" i="0" u="none" strike="noStrike" cap="none" baseline="0">
                <a:solidFill>
                  <a:schemeClr val="dk2"/>
                </a:solidFill>
                <a:latin typeface="Comic Sans MS"/>
                <a:ea typeface="Comic Sans MS"/>
                <a:cs typeface="Comic Sans MS"/>
                <a:sym typeface="Comic Sans MS"/>
                <a:rtl val="0"/>
              </a:rPr>
              <a:t>1850 → 9000 mi. of RR track </a:t>
            </a:r>
          </a:p>
          <a:p>
            <a:pPr marL="0" marR="0" lvl="0" indent="0" algn="l" rtl="0">
              <a:lnSpc>
                <a:spcPct val="100000"/>
              </a:lnSpc>
              <a:spcBef>
                <a:spcPts val="900"/>
              </a:spcBef>
              <a:spcAft>
                <a:spcPts val="0"/>
              </a:spcAft>
              <a:buClr>
                <a:schemeClr val="dk2"/>
              </a:buClr>
              <a:buSzPct val="25000"/>
              <a:buFont typeface="Comic Sans MS"/>
              <a:buNone/>
            </a:pPr>
            <a:r>
              <a:rPr lang="en-US" sz="1800" b="1" i="0" u="none" strike="noStrike" cap="none" baseline="0">
                <a:solidFill>
                  <a:schemeClr val="dk2"/>
                </a:solidFill>
                <a:latin typeface="Comic Sans MS"/>
                <a:ea typeface="Comic Sans MS"/>
                <a:cs typeface="Comic Sans MS"/>
                <a:sym typeface="Comic Sans MS"/>
                <a:rtl val="0"/>
              </a:rPr>
              <a:t>1860 → 31,000 mi.</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3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p:nvPr/>
        </p:nvSpPr>
        <p:spPr>
          <a:xfrm>
            <a:off x="381000" y="152400"/>
            <a:ext cx="8381999" cy="131127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omic Sans MS"/>
              <a:buNone/>
            </a:pPr>
            <a:r>
              <a:rPr lang="en-US" sz="4000" b="1" i="0" u="none" strike="noStrike" cap="none" baseline="0">
                <a:solidFill>
                  <a:schemeClr val="dk1"/>
                </a:solidFill>
                <a:latin typeface="Comic Sans MS"/>
                <a:ea typeface="Comic Sans MS"/>
                <a:cs typeface="Comic Sans MS"/>
                <a:sym typeface="Comic Sans MS"/>
                <a:rtl val="0"/>
              </a:rPr>
              <a:t>American Population Centers in 1820</a:t>
            </a:r>
          </a:p>
        </p:txBody>
      </p:sp>
      <p:pic>
        <p:nvPicPr>
          <p:cNvPr id="202" name="Shape 202"/>
          <p:cNvPicPr preferRelativeResize="0"/>
          <p:nvPr/>
        </p:nvPicPr>
        <p:blipFill rotWithShape="1">
          <a:blip r:embed="rId3">
            <a:alphaModFix/>
          </a:blip>
          <a:srcRect/>
          <a:stretch/>
        </p:blipFill>
        <p:spPr>
          <a:xfrm>
            <a:off x="533400" y="1651000"/>
            <a:ext cx="8153398" cy="48259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Shape 207"/>
          <p:cNvPicPr preferRelativeResize="0"/>
          <p:nvPr/>
        </p:nvPicPr>
        <p:blipFill rotWithShape="1">
          <a:blip r:embed="rId3">
            <a:alphaModFix/>
          </a:blip>
          <a:srcRect/>
          <a:stretch/>
        </p:blipFill>
        <p:spPr>
          <a:xfrm>
            <a:off x="457200" y="1524000"/>
            <a:ext cx="8305799" cy="5029199"/>
          </a:xfrm>
          <a:prstGeom prst="rect">
            <a:avLst/>
          </a:prstGeom>
          <a:noFill/>
          <a:ln>
            <a:noFill/>
          </a:ln>
        </p:spPr>
      </p:pic>
      <p:sp>
        <p:nvSpPr>
          <p:cNvPr id="208" name="Shape 208"/>
          <p:cNvSpPr txBox="1"/>
          <p:nvPr/>
        </p:nvSpPr>
        <p:spPr>
          <a:xfrm>
            <a:off x="381000" y="152400"/>
            <a:ext cx="8381999" cy="131127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omic Sans MS"/>
              <a:buNone/>
            </a:pPr>
            <a:r>
              <a:rPr lang="en-US" sz="4000" b="1" i="0" u="none" strike="noStrike" cap="none" baseline="0">
                <a:solidFill>
                  <a:schemeClr val="dk1"/>
                </a:solidFill>
                <a:latin typeface="Comic Sans MS"/>
                <a:ea typeface="Comic Sans MS"/>
                <a:cs typeface="Comic Sans MS"/>
                <a:sym typeface="Comic Sans MS"/>
                <a:rtl val="0"/>
              </a:rPr>
              <a:t>American Population Centers in 1860</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Optima"/>
                <a:cs typeface="Optima"/>
              </a:rPr>
              <a:t>Effects of the Market Revolution</a:t>
            </a:r>
            <a:endParaRPr lang="en-US" sz="3000" dirty="0">
              <a:latin typeface="Optima"/>
              <a:cs typeface="Optima"/>
            </a:endParaRPr>
          </a:p>
        </p:txBody>
      </p:sp>
      <p:sp>
        <p:nvSpPr>
          <p:cNvPr id="3" name="Text Placeholder 2"/>
          <p:cNvSpPr>
            <a:spLocks noGrp="1"/>
          </p:cNvSpPr>
          <p:nvPr>
            <p:ph type="body" idx="1"/>
          </p:nvPr>
        </p:nvSpPr>
        <p:spPr/>
        <p:txBody>
          <a:bodyPr/>
          <a:lstStyle/>
          <a:p>
            <a:r>
              <a:rPr lang="en-US" sz="2500" dirty="0" smtClean="0">
                <a:latin typeface="Optima"/>
                <a:cs typeface="Optima"/>
              </a:rPr>
              <a:t>Effects on the Social Structure:</a:t>
            </a:r>
          </a:p>
          <a:p>
            <a:pPr lvl="1"/>
            <a:r>
              <a:rPr lang="en-US" sz="2200" dirty="0" smtClean="0">
                <a:latin typeface="Optima"/>
                <a:cs typeface="Optima"/>
              </a:rPr>
              <a:t>The ability for the poor to become wealthy was greatly exaggerated</a:t>
            </a:r>
          </a:p>
          <a:p>
            <a:pPr lvl="1"/>
            <a:r>
              <a:rPr lang="en-US" sz="2200" dirty="0" smtClean="0">
                <a:latin typeface="Optima"/>
                <a:cs typeface="Optima"/>
              </a:rPr>
              <a:t>The gap between the wealthy and the poor increased as the wealthy became industry leaders and large plantation owners</a:t>
            </a:r>
          </a:p>
          <a:p>
            <a:pPr lvl="1"/>
            <a:r>
              <a:rPr lang="en-US" sz="2200" dirty="0" smtClean="0">
                <a:latin typeface="Optima"/>
                <a:cs typeface="Optima"/>
              </a:rPr>
              <a:t>The wages of workers and the overall standard of living in the US DID greatly increase</a:t>
            </a:r>
          </a:p>
          <a:p>
            <a:pPr lvl="1"/>
            <a:r>
              <a:rPr lang="en-US" sz="2200" dirty="0" smtClean="0">
                <a:latin typeface="Optima"/>
                <a:cs typeface="Optima"/>
              </a:rPr>
              <a:t>FAR more economic opportunities in America than in Europe</a:t>
            </a:r>
            <a:endParaRPr lang="en-US" sz="2200" dirty="0">
              <a:latin typeface="Optima"/>
              <a:cs typeface="Optima"/>
            </a:endParaRPr>
          </a:p>
        </p:txBody>
      </p:sp>
    </p:spTree>
    <p:extLst>
      <p:ext uri="{BB962C8B-B14F-4D97-AF65-F5344CB8AC3E}">
        <p14:creationId xmlns:p14="http://schemas.microsoft.com/office/powerpoint/2010/main" val="2589174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Optima"/>
                <a:cs typeface="Optima"/>
              </a:rPr>
              <a:t>Effects of the Market Revolution</a:t>
            </a:r>
            <a:endParaRPr lang="en-US" sz="3000" dirty="0">
              <a:latin typeface="Optima"/>
              <a:cs typeface="Optima"/>
            </a:endParaRPr>
          </a:p>
        </p:txBody>
      </p:sp>
      <p:sp>
        <p:nvSpPr>
          <p:cNvPr id="3" name="Text Placeholder 2"/>
          <p:cNvSpPr>
            <a:spLocks noGrp="1"/>
          </p:cNvSpPr>
          <p:nvPr>
            <p:ph type="body" idx="1"/>
          </p:nvPr>
        </p:nvSpPr>
        <p:spPr/>
        <p:txBody>
          <a:bodyPr/>
          <a:lstStyle/>
          <a:p>
            <a:r>
              <a:rPr lang="en-US" sz="2500" dirty="0" smtClean="0">
                <a:latin typeface="Optima"/>
                <a:cs typeface="Optima"/>
              </a:rPr>
              <a:t>Effects on Women:</a:t>
            </a:r>
          </a:p>
          <a:p>
            <a:pPr lvl="1"/>
            <a:r>
              <a:rPr lang="en-US" sz="2200" dirty="0" smtClean="0">
                <a:latin typeface="Optima"/>
                <a:cs typeface="Optima"/>
              </a:rPr>
              <a:t>Women no longer had to work alongside their families on farms</a:t>
            </a:r>
          </a:p>
          <a:p>
            <a:pPr lvl="1"/>
            <a:r>
              <a:rPr lang="en-US" sz="2200" dirty="0" smtClean="0">
                <a:latin typeface="Optima"/>
                <a:cs typeface="Optima"/>
              </a:rPr>
              <a:t>Women gained more control over their lives during this period</a:t>
            </a:r>
          </a:p>
          <a:p>
            <a:pPr lvl="2"/>
            <a:r>
              <a:rPr lang="en-US" sz="2200" dirty="0" smtClean="0">
                <a:latin typeface="Optima"/>
                <a:cs typeface="Optima"/>
              </a:rPr>
              <a:t>Arranged marriages far less common</a:t>
            </a:r>
          </a:p>
          <a:p>
            <a:pPr lvl="2"/>
            <a:r>
              <a:rPr lang="en-US" sz="2200" dirty="0" smtClean="0">
                <a:latin typeface="Optima"/>
                <a:cs typeface="Optima"/>
              </a:rPr>
              <a:t>Single women had some opportunities to seek employment in cities (teachers, domestic workers, some factory jobs)</a:t>
            </a:r>
            <a:endParaRPr lang="en-US" sz="2200" dirty="0">
              <a:latin typeface="Optima"/>
              <a:cs typeface="Optima"/>
            </a:endParaRPr>
          </a:p>
        </p:txBody>
      </p:sp>
    </p:spTree>
    <p:extLst>
      <p:ext uri="{BB962C8B-B14F-4D97-AF65-F5344CB8AC3E}">
        <p14:creationId xmlns:p14="http://schemas.microsoft.com/office/powerpoint/2010/main" val="1979135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Optima"/>
                <a:cs typeface="Optima"/>
              </a:rPr>
              <a:t>Effects of the Market Revolution</a:t>
            </a:r>
            <a:endParaRPr lang="en-US" sz="3000" dirty="0">
              <a:latin typeface="Optima"/>
              <a:cs typeface="Optima"/>
            </a:endParaRPr>
          </a:p>
        </p:txBody>
      </p:sp>
      <p:sp>
        <p:nvSpPr>
          <p:cNvPr id="3" name="Text Placeholder 2"/>
          <p:cNvSpPr>
            <a:spLocks noGrp="1"/>
          </p:cNvSpPr>
          <p:nvPr>
            <p:ph type="body" idx="1"/>
          </p:nvPr>
        </p:nvSpPr>
        <p:spPr/>
        <p:txBody>
          <a:bodyPr/>
          <a:lstStyle/>
          <a:p>
            <a:r>
              <a:rPr lang="en-US" sz="2500" dirty="0" smtClean="0">
                <a:latin typeface="Optima"/>
                <a:cs typeface="Optima"/>
              </a:rPr>
              <a:t>Effects on the Economy:</a:t>
            </a:r>
          </a:p>
          <a:p>
            <a:pPr lvl="1"/>
            <a:r>
              <a:rPr lang="en-US" sz="2200" dirty="0" smtClean="0">
                <a:latin typeface="Optima"/>
                <a:cs typeface="Optima"/>
              </a:rPr>
              <a:t>Though there was a brief panic in 1819, the American economy experienced great growth during the early 1800s</a:t>
            </a:r>
          </a:p>
          <a:p>
            <a:pPr lvl="1"/>
            <a:r>
              <a:rPr lang="en-US" sz="2200" dirty="0" smtClean="0">
                <a:latin typeface="Optima"/>
                <a:cs typeface="Optima"/>
              </a:rPr>
              <a:t>This growth resulted in the development of a NEW American economy</a:t>
            </a:r>
          </a:p>
          <a:p>
            <a:pPr lvl="2"/>
            <a:r>
              <a:rPr lang="en-US" sz="2200" dirty="0" smtClean="0">
                <a:latin typeface="Optima"/>
                <a:cs typeface="Optima"/>
              </a:rPr>
              <a:t>Prior to 1820, many families were self-sufficient</a:t>
            </a:r>
          </a:p>
          <a:p>
            <a:pPr lvl="2"/>
            <a:r>
              <a:rPr lang="en-US" sz="2200" dirty="0" smtClean="0">
                <a:latin typeface="Optima"/>
                <a:cs typeface="Optima"/>
              </a:rPr>
              <a:t>After the 1820’s, the American economy was forever changed</a:t>
            </a:r>
          </a:p>
          <a:p>
            <a:pPr lvl="3"/>
            <a:r>
              <a:rPr lang="en-US" sz="2200" dirty="0" smtClean="0">
                <a:latin typeface="Optima"/>
                <a:cs typeface="Optima"/>
              </a:rPr>
              <a:t>The farmers of the South and West fed the workers of the cities of the Midwest and North and provided them raw materials, who in turn supplied the farmers with manufactured goods</a:t>
            </a:r>
            <a:endParaRPr lang="en-US" sz="2200" dirty="0">
              <a:latin typeface="Optima"/>
              <a:cs typeface="Optima"/>
            </a:endParaRPr>
          </a:p>
        </p:txBody>
      </p:sp>
    </p:spTree>
    <p:extLst>
      <p:ext uri="{BB962C8B-B14F-4D97-AF65-F5344CB8AC3E}">
        <p14:creationId xmlns:p14="http://schemas.microsoft.com/office/powerpoint/2010/main" val="1979135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228600" y="152400"/>
            <a:ext cx="8610600" cy="731838"/>
          </a:xfrm>
          <a:prstGeom prst="rect">
            <a:avLst/>
          </a:prstGeom>
          <a:noFill/>
          <a:ln w="9525">
            <a:noFill/>
            <a:miter lim="800000"/>
            <a:headEnd/>
            <a:tailEnd/>
          </a:ln>
          <a:effectLst>
            <a:outerShdw dist="35921" dir="2700000" algn="ctr" rotWithShape="0">
              <a:srgbClr val="CC9900"/>
            </a:outerShdw>
          </a:effectLst>
        </p:spPr>
        <p:txBody>
          <a:bodyPr>
            <a:spAutoFit/>
          </a:bodyPr>
          <a:lstStyle/>
          <a:p>
            <a:pPr algn="ctr" fontAlgn="base">
              <a:spcBef>
                <a:spcPct val="50000"/>
              </a:spcBef>
              <a:spcAft>
                <a:spcPct val="0"/>
              </a:spcAft>
              <a:defRPr/>
            </a:pPr>
            <a:r>
              <a:rPr lang="en-US" sz="4200" b="1" kern="1200">
                <a:solidFill>
                  <a:srgbClr val="663300"/>
                </a:solidFill>
                <a:latin typeface="Comic Sans MS" pitchFamily="66" charset="0"/>
                <a:ea typeface="ＭＳ Ｐゴシック" charset="0"/>
                <a:cs typeface="+mn-cs"/>
              </a:rPr>
              <a:t>The Early Union Movement</a:t>
            </a:r>
          </a:p>
        </p:txBody>
      </p:sp>
      <p:sp>
        <p:nvSpPr>
          <p:cNvPr id="79875" name="Text Box 3"/>
          <p:cNvSpPr txBox="1">
            <a:spLocks noChangeArrowheads="1"/>
          </p:cNvSpPr>
          <p:nvPr/>
        </p:nvSpPr>
        <p:spPr bwMode="auto">
          <a:xfrm>
            <a:off x="838200" y="1112838"/>
            <a:ext cx="8001000" cy="1554162"/>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50000"/>
              </a:spcBef>
              <a:spcAft>
                <a:spcPct val="0"/>
              </a:spcAft>
            </a:pPr>
            <a:r>
              <a:rPr lang="en-US" sz="3200" b="1" kern="1200" smtClean="0">
                <a:solidFill>
                  <a:srgbClr val="009900"/>
                </a:solidFill>
                <a:effectLst>
                  <a:outerShdw blurRad="38100" dist="38100" dir="2700000" algn="tl">
                    <a:srgbClr val="DDDDDD"/>
                  </a:outerShdw>
                </a:effectLst>
                <a:latin typeface="Comic Sans MS" charset="0"/>
                <a:cs typeface="+mn-cs"/>
              </a:rPr>
              <a:t>Workingman</a:t>
            </a:r>
            <a:r>
              <a:rPr lang="ja-JP" altLang="en-US" sz="3200" b="1" kern="1200" smtClean="0">
                <a:solidFill>
                  <a:srgbClr val="009900"/>
                </a:solidFill>
                <a:effectLst>
                  <a:outerShdw blurRad="38100" dist="38100" dir="2700000" algn="tl">
                    <a:srgbClr val="DDDDDD"/>
                  </a:outerShdw>
                </a:effectLst>
                <a:latin typeface="Comic Sans MS" charset="0"/>
                <a:cs typeface="+mn-cs"/>
              </a:rPr>
              <a:t>’</a:t>
            </a:r>
            <a:r>
              <a:rPr lang="en-US" sz="3200" b="1" kern="1200" smtClean="0">
                <a:solidFill>
                  <a:srgbClr val="009900"/>
                </a:solidFill>
                <a:effectLst>
                  <a:outerShdw blurRad="38100" dist="38100" dir="2700000" algn="tl">
                    <a:srgbClr val="DDDDDD"/>
                  </a:outerShdw>
                </a:effectLst>
                <a:latin typeface="Comic Sans MS" charset="0"/>
                <a:cs typeface="+mn-cs"/>
              </a:rPr>
              <a:t>s Party </a:t>
            </a:r>
            <a:r>
              <a:rPr lang="en-US" sz="3200" b="1" kern="1200" smtClean="0">
                <a:solidFill>
                  <a:srgbClr val="000000"/>
                </a:solidFill>
                <a:effectLst>
                  <a:outerShdw blurRad="38100" dist="38100" dir="2700000" algn="tl">
                    <a:srgbClr val="DDDDDD"/>
                  </a:outerShdw>
                </a:effectLst>
                <a:latin typeface="Comic Sans MS" charset="0"/>
                <a:cs typeface="+mn-cs"/>
              </a:rPr>
              <a:t>(1829)</a:t>
            </a:r>
            <a:br>
              <a:rPr lang="en-US" sz="3200" b="1" kern="1200" smtClean="0">
                <a:solidFill>
                  <a:srgbClr val="000000"/>
                </a:solidFill>
                <a:effectLst>
                  <a:outerShdw blurRad="38100" dist="38100" dir="2700000" algn="tl">
                    <a:srgbClr val="DDDDDD"/>
                  </a:outerShdw>
                </a:effectLst>
                <a:latin typeface="Comic Sans MS" charset="0"/>
                <a:cs typeface="+mn-cs"/>
              </a:rPr>
            </a:br>
            <a:r>
              <a:rPr lang="en-US" sz="3200" b="1" kern="1200" smtClean="0">
                <a:solidFill>
                  <a:srgbClr val="000000"/>
                </a:solidFill>
                <a:effectLst>
                  <a:outerShdw blurRad="38100" dist="38100" dir="2700000" algn="tl">
                    <a:srgbClr val="DDDDDD"/>
                  </a:outerShdw>
                </a:effectLst>
                <a:latin typeface="Comic Sans MS" charset="0"/>
                <a:cs typeface="+mn-cs"/>
              </a:rPr>
              <a:t>   </a:t>
            </a:r>
            <a:r>
              <a:rPr lang="en-US" sz="3200" b="1" kern="1200" smtClean="0">
                <a:solidFill>
                  <a:srgbClr val="CC9900"/>
                </a:solidFill>
                <a:effectLst>
                  <a:outerShdw blurRad="38100" dist="38100" dir="2700000" algn="tl">
                    <a:srgbClr val="DDDDDD"/>
                  </a:outerShdw>
                </a:effectLst>
                <a:latin typeface="Comic Sans MS" charset="0"/>
                <a:cs typeface="+mn-cs"/>
              </a:rPr>
              <a:t>*</a:t>
            </a:r>
            <a:r>
              <a:rPr lang="en-US" sz="3200" b="1" kern="1200" smtClean="0">
                <a:solidFill>
                  <a:srgbClr val="000000"/>
                </a:solidFill>
                <a:effectLst>
                  <a:outerShdw blurRad="38100" dist="38100" dir="2700000" algn="tl">
                    <a:srgbClr val="DDDDDD"/>
                  </a:outerShdw>
                </a:effectLst>
                <a:latin typeface="Comic Sans MS" charset="0"/>
                <a:cs typeface="+mn-cs"/>
              </a:rPr>
              <a:t> Founded by Robert Dale Owen and </a:t>
            </a:r>
            <a:br>
              <a:rPr lang="en-US" sz="3200" b="1" kern="1200" smtClean="0">
                <a:solidFill>
                  <a:srgbClr val="000000"/>
                </a:solidFill>
                <a:effectLst>
                  <a:outerShdw blurRad="38100" dist="38100" dir="2700000" algn="tl">
                    <a:srgbClr val="DDDDDD"/>
                  </a:outerShdw>
                </a:effectLst>
                <a:latin typeface="Comic Sans MS" charset="0"/>
                <a:cs typeface="+mn-cs"/>
              </a:rPr>
            </a:br>
            <a:r>
              <a:rPr lang="en-US" sz="3200" b="1" kern="1200" smtClean="0">
                <a:solidFill>
                  <a:srgbClr val="000000"/>
                </a:solidFill>
                <a:effectLst>
                  <a:outerShdw blurRad="38100" dist="38100" dir="2700000" algn="tl">
                    <a:srgbClr val="DDDDDD"/>
                  </a:outerShdw>
                </a:effectLst>
                <a:latin typeface="Comic Sans MS" charset="0"/>
                <a:cs typeface="+mn-cs"/>
              </a:rPr>
              <a:t>     others in New York City.</a:t>
            </a:r>
          </a:p>
        </p:txBody>
      </p:sp>
      <p:sp>
        <p:nvSpPr>
          <p:cNvPr id="79876" name="Text Box 4"/>
          <p:cNvSpPr txBox="1">
            <a:spLocks noChangeArrowheads="1"/>
          </p:cNvSpPr>
          <p:nvPr/>
        </p:nvSpPr>
        <p:spPr bwMode="auto">
          <a:xfrm>
            <a:off x="914400" y="2895600"/>
            <a:ext cx="8001000" cy="106680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3200" b="1" kern="1200">
                <a:effectLst>
                  <a:outerShdw blurRad="38100" dist="38100" dir="2700000" algn="tl">
                    <a:srgbClr val="C0C0C0"/>
                  </a:outerShdw>
                </a:effectLst>
                <a:latin typeface="Comic Sans MS" pitchFamily="66" charset="0"/>
                <a:ea typeface="ＭＳ Ｐゴシック" charset="0"/>
                <a:cs typeface="+mn-cs"/>
                <a:sym typeface="Wingdings" pitchFamily="2" charset="2"/>
              </a:rPr>
              <a:t>Early unions were usually local, social, and weak.</a:t>
            </a:r>
            <a:endParaRPr lang="en-US" sz="3200" b="1" kern="1200">
              <a:effectLst>
                <a:outerShdw blurRad="38100" dist="38100" dir="2700000" algn="tl">
                  <a:srgbClr val="C0C0C0"/>
                </a:outerShdw>
              </a:effectLst>
              <a:latin typeface="Comic Sans MS" pitchFamily="66" charset="0"/>
              <a:ea typeface="ＭＳ Ｐゴシック" charset="0"/>
              <a:cs typeface="+mn-cs"/>
            </a:endParaRPr>
          </a:p>
        </p:txBody>
      </p:sp>
      <p:sp>
        <p:nvSpPr>
          <p:cNvPr id="79878" name="Text Box 6"/>
          <p:cNvSpPr txBox="1">
            <a:spLocks noChangeArrowheads="1"/>
          </p:cNvSpPr>
          <p:nvPr/>
        </p:nvSpPr>
        <p:spPr bwMode="auto">
          <a:xfrm>
            <a:off x="914400" y="4114800"/>
            <a:ext cx="8001000" cy="579438"/>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3200" b="1" i="1" kern="1200">
                <a:solidFill>
                  <a:srgbClr val="009900"/>
                </a:solidFill>
                <a:effectLst>
                  <a:outerShdw blurRad="38100" dist="38100" dir="2700000" algn="tl">
                    <a:srgbClr val="C0C0C0"/>
                  </a:outerShdw>
                </a:effectLst>
                <a:latin typeface="Comic Sans MS" pitchFamily="66" charset="0"/>
                <a:ea typeface="ＭＳ Ｐゴシック" charset="0"/>
                <a:cs typeface="+mn-cs"/>
                <a:sym typeface="Wingdings" pitchFamily="2" charset="2"/>
              </a:rPr>
              <a:t>Commonwealth v. Hunt</a:t>
            </a:r>
            <a:r>
              <a:rPr lang="en-US" sz="3200" b="1" kern="1200">
                <a:solidFill>
                  <a:srgbClr val="663300"/>
                </a:solidFill>
                <a:effectLst>
                  <a:outerShdw blurRad="38100" dist="38100" dir="2700000" algn="tl">
                    <a:srgbClr val="C0C0C0"/>
                  </a:outerShdw>
                </a:effectLst>
                <a:latin typeface="Comic Sans MS" pitchFamily="66" charset="0"/>
                <a:ea typeface="ＭＳ Ｐゴシック" charset="0"/>
                <a:cs typeface="+mn-cs"/>
                <a:sym typeface="Wingdings" pitchFamily="2" charset="2"/>
              </a:rPr>
              <a:t> </a:t>
            </a:r>
            <a:r>
              <a:rPr lang="en-US" sz="3200" b="1" kern="1200">
                <a:effectLst>
                  <a:outerShdw blurRad="38100" dist="38100" dir="2700000" algn="tl">
                    <a:srgbClr val="C0C0C0"/>
                  </a:outerShdw>
                </a:effectLst>
                <a:latin typeface="Comic Sans MS" pitchFamily="66" charset="0"/>
                <a:ea typeface="ＭＳ Ｐゴシック" charset="0"/>
                <a:cs typeface="+mn-cs"/>
                <a:sym typeface="Wingdings" pitchFamily="2" charset="2"/>
              </a:rPr>
              <a:t>(1842).</a:t>
            </a:r>
            <a:endParaRPr lang="en-US" sz="3200" b="1" kern="1200">
              <a:effectLst>
                <a:outerShdw blurRad="38100" dist="38100" dir="2700000" algn="tl">
                  <a:srgbClr val="C0C0C0"/>
                </a:outerShdw>
              </a:effectLst>
              <a:latin typeface="Comic Sans MS" pitchFamily="66" charset="0"/>
              <a:ea typeface="ＭＳ Ｐゴシック" charset="0"/>
              <a:cs typeface="+mn-cs"/>
            </a:endParaRPr>
          </a:p>
        </p:txBody>
      </p:sp>
      <p:sp>
        <p:nvSpPr>
          <p:cNvPr id="79879" name="Text Box 7"/>
          <p:cNvSpPr txBox="1">
            <a:spLocks noChangeArrowheads="1"/>
          </p:cNvSpPr>
          <p:nvPr/>
        </p:nvSpPr>
        <p:spPr bwMode="auto">
          <a:xfrm>
            <a:off x="914400" y="4876800"/>
            <a:ext cx="8001000" cy="1554163"/>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3200" b="1" kern="1200">
                <a:effectLst>
                  <a:outerShdw blurRad="38100" dist="38100" dir="2700000" algn="tl">
                    <a:srgbClr val="C0C0C0"/>
                  </a:outerShdw>
                </a:effectLst>
                <a:latin typeface="Comic Sans MS" pitchFamily="66" charset="0"/>
                <a:ea typeface="ＭＳ Ｐゴシック" charset="0"/>
                <a:cs typeface="+mn-cs"/>
                <a:sym typeface="Wingdings" pitchFamily="2" charset="2"/>
              </a:rPr>
              <a:t>Worker political parties were ineffective until the post-Civil War period.</a:t>
            </a:r>
            <a:endParaRPr lang="en-US" sz="3200" b="1" kern="1200">
              <a:effectLst>
                <a:outerShdw blurRad="38100" dist="38100" dir="2700000" algn="tl">
                  <a:srgbClr val="C0C0C0"/>
                </a:outerShdw>
              </a:effectLst>
              <a:latin typeface="Comic Sans MS" pitchFamily="66" charset="0"/>
              <a:ea typeface="ＭＳ Ｐゴシック" charset="0"/>
              <a:cs typeface="+mn-cs"/>
            </a:endParaRPr>
          </a:p>
        </p:txBody>
      </p:sp>
    </p:spTree>
    <p:extLst>
      <p:ext uri="{BB962C8B-B14F-4D97-AF65-F5344CB8AC3E}">
        <p14:creationId xmlns:p14="http://schemas.microsoft.com/office/powerpoint/2010/main" val="32651054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wipe(up)">
                                      <p:cBhvr>
                                        <p:cTn id="7" dur="500"/>
                                        <p:tgtEl>
                                          <p:spTgt spid="798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9876"/>
                                        </p:tgtEl>
                                        <p:attrNameLst>
                                          <p:attrName>style.visibility</p:attrName>
                                        </p:attrNameLst>
                                      </p:cBhvr>
                                      <p:to>
                                        <p:strVal val="visible"/>
                                      </p:to>
                                    </p:set>
                                    <p:animEffect transition="in" filter="wipe(up)">
                                      <p:cBhvr>
                                        <p:cTn id="12" dur="500"/>
                                        <p:tgtEl>
                                          <p:spTgt spid="798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9878"/>
                                        </p:tgtEl>
                                        <p:attrNameLst>
                                          <p:attrName>style.visibility</p:attrName>
                                        </p:attrNameLst>
                                      </p:cBhvr>
                                      <p:to>
                                        <p:strVal val="visible"/>
                                      </p:to>
                                    </p:set>
                                    <p:animEffect transition="in" filter="wipe(up)">
                                      <p:cBhvr>
                                        <p:cTn id="17" dur="500"/>
                                        <p:tgtEl>
                                          <p:spTgt spid="798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9879"/>
                                        </p:tgtEl>
                                        <p:attrNameLst>
                                          <p:attrName>style.visibility</p:attrName>
                                        </p:attrNameLst>
                                      </p:cBhvr>
                                      <p:to>
                                        <p:strVal val="visible"/>
                                      </p:to>
                                    </p:set>
                                    <p:animEffect transition="in" filter="wipe(up)">
                                      <p:cBhvr>
                                        <p:cTn id="22" dur="500"/>
                                        <p:tgtEl>
                                          <p:spTgt spid="79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utoUpdateAnimBg="0"/>
      <p:bldP spid="79876" grpId="0" autoUpdateAnimBg="0"/>
      <p:bldP spid="79878" grpId="0" autoUpdateAnimBg="0"/>
      <p:bldP spid="7987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381000" y="333375"/>
            <a:ext cx="8382000" cy="1311275"/>
          </a:xfrm>
          <a:prstGeom prst="rect">
            <a:avLst/>
          </a:prstGeom>
          <a:noFill/>
          <a:ln w="9525">
            <a:noFill/>
            <a:miter lim="800000"/>
            <a:headEnd/>
            <a:tailEnd/>
          </a:ln>
          <a:effectLst>
            <a:outerShdw dist="35921" dir="2700000" algn="ctr" rotWithShape="0">
              <a:srgbClr val="CC9900"/>
            </a:outerShdw>
          </a:effectLst>
        </p:spPr>
        <p:txBody>
          <a:bodyPr>
            <a:spAutoFit/>
          </a:bodyPr>
          <a:lstStyle/>
          <a:p>
            <a:pPr algn="ctr" fontAlgn="base">
              <a:spcBef>
                <a:spcPct val="50000"/>
              </a:spcBef>
              <a:spcAft>
                <a:spcPct val="0"/>
              </a:spcAft>
              <a:defRPr/>
            </a:pPr>
            <a:r>
              <a:rPr lang="en-US" sz="4000" b="1" kern="1200">
                <a:solidFill>
                  <a:srgbClr val="663300"/>
                </a:solidFill>
                <a:latin typeface="Comic Sans MS" pitchFamily="66" charset="0"/>
                <a:ea typeface="ＭＳ Ｐゴシック" charset="0"/>
                <a:cs typeface="+mn-cs"/>
              </a:rPr>
              <a:t>National Origin of Immigrants:</a:t>
            </a:r>
            <a:br>
              <a:rPr lang="en-US" sz="4000" b="1" kern="1200">
                <a:solidFill>
                  <a:srgbClr val="663300"/>
                </a:solidFill>
                <a:latin typeface="Comic Sans MS" pitchFamily="66" charset="0"/>
                <a:ea typeface="ＭＳ Ｐゴシック" charset="0"/>
                <a:cs typeface="+mn-cs"/>
              </a:rPr>
            </a:br>
            <a:r>
              <a:rPr lang="en-US" sz="4000" b="1" kern="1200">
                <a:solidFill>
                  <a:srgbClr val="663300"/>
                </a:solidFill>
                <a:latin typeface="Comic Sans MS" pitchFamily="66" charset="0"/>
                <a:ea typeface="ＭＳ Ｐゴシック" charset="0"/>
                <a:cs typeface="+mn-cs"/>
              </a:rPr>
              <a:t>1820 - 1860</a:t>
            </a:r>
          </a:p>
        </p:txBody>
      </p:sp>
      <p:pic>
        <p:nvPicPr>
          <p:cNvPr id="55299" name="Picture 4" descr="chart-Natl Origins of Immigrants-1820-1860"/>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t="14706"/>
          <a:stretch>
            <a:fillRect/>
          </a:stretch>
        </p:blipFill>
        <p:spPr bwMode="auto">
          <a:xfrm>
            <a:off x="2641600" y="1905000"/>
            <a:ext cx="3759200" cy="4419600"/>
          </a:xfrm>
          <a:prstGeom prst="rect">
            <a:avLst/>
          </a:prstGeom>
          <a:noFill/>
          <a:ln w="9525">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51205" name="Rectangle 5"/>
          <p:cNvSpPr>
            <a:spLocks noChangeArrowheads="1"/>
          </p:cNvSpPr>
          <p:nvPr/>
        </p:nvSpPr>
        <p:spPr bwMode="auto">
          <a:xfrm>
            <a:off x="304800" y="2133600"/>
            <a:ext cx="2590800" cy="579438"/>
          </a:xfrm>
          <a:prstGeom prst="rect">
            <a:avLst/>
          </a:prstGeom>
          <a:noFill/>
          <a:ln w="9525">
            <a:noFill/>
            <a:miter lim="800000"/>
            <a:headEnd/>
            <a:tailEnd/>
          </a:ln>
          <a:effectLst/>
        </p:spPr>
        <p:txBody>
          <a:bodyPr>
            <a:spAutoFit/>
          </a:bodyPr>
          <a:lstStyle/>
          <a:p>
            <a:pPr algn="ctr" fontAlgn="base">
              <a:spcBef>
                <a:spcPct val="0"/>
              </a:spcBef>
              <a:spcAft>
                <a:spcPct val="0"/>
              </a:spcAft>
            </a:pPr>
            <a:r>
              <a:rPr lang="en-US" sz="3200" b="1" kern="1200" smtClean="0">
                <a:effectLst>
                  <a:outerShdw blurRad="38100" dist="38100" dir="2700000" algn="tl">
                    <a:srgbClr val="DDDDDD"/>
                  </a:outerShdw>
                </a:effectLst>
                <a:latin typeface="Comic Sans MS" charset="0"/>
                <a:ea typeface="ＭＳ Ｐゴシック" charset="0"/>
                <a:cs typeface="+mn-cs"/>
              </a:rPr>
              <a:t>Why now?</a:t>
            </a:r>
          </a:p>
        </p:txBody>
      </p:sp>
      <p:sp>
        <p:nvSpPr>
          <p:cNvPr id="51206" name="Line 6"/>
          <p:cNvSpPr>
            <a:spLocks noChangeShapeType="1"/>
          </p:cNvSpPr>
          <p:nvPr/>
        </p:nvSpPr>
        <p:spPr bwMode="auto">
          <a:xfrm>
            <a:off x="2667000" y="2514600"/>
            <a:ext cx="609600" cy="22860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kern="1200" smtClean="0">
              <a:latin typeface="Arial" charset="0"/>
              <a:ea typeface="ＭＳ Ｐゴシック" charset="0"/>
              <a:cs typeface="+mn-cs"/>
            </a:endParaRPr>
          </a:p>
        </p:txBody>
      </p:sp>
    </p:spTree>
    <p:extLst>
      <p:ext uri="{BB962C8B-B14F-4D97-AF65-F5344CB8AC3E}">
        <p14:creationId xmlns:p14="http://schemas.microsoft.com/office/powerpoint/2010/main" val="24462738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dissolve">
                                      <p:cBhvr>
                                        <p:cTn id="7" dur="2000"/>
                                        <p:tgtEl>
                                          <p:spTgt spid="5120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1206"/>
                                        </p:tgtEl>
                                        <p:attrNameLst>
                                          <p:attrName>style.visibility</p:attrName>
                                        </p:attrNameLst>
                                      </p:cBhvr>
                                      <p:to>
                                        <p:strVal val="visible"/>
                                      </p:to>
                                    </p:set>
                                    <p:animEffect transition="in" filter="dissolve">
                                      <p:cBhvr>
                                        <p:cTn id="10" dur="2000"/>
                                        <p:tgtEl>
                                          <p:spTgt spid="5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p:bldP spid="512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0" y="212725"/>
            <a:ext cx="9144000" cy="646113"/>
          </a:xfrm>
          <a:prstGeom prst="rect">
            <a:avLst/>
          </a:prstGeom>
          <a:noFill/>
          <a:ln w="9525">
            <a:noFill/>
            <a:miter lim="800000"/>
            <a:headEnd/>
            <a:tailEnd/>
          </a:ln>
          <a:effectLst>
            <a:outerShdw dist="35921" dir="2700000" algn="ctr" rotWithShape="0">
              <a:srgbClr val="CC9900"/>
            </a:outerShdw>
          </a:effectLst>
        </p:spPr>
        <p:txBody>
          <a:bodyPr>
            <a:spAutoFit/>
          </a:bodyPr>
          <a:lstStyle/>
          <a:p>
            <a:pPr algn="ctr">
              <a:spcBef>
                <a:spcPct val="50000"/>
              </a:spcBef>
              <a:defRPr/>
            </a:pPr>
            <a:r>
              <a:rPr lang="en-US" sz="3600" b="1" dirty="0">
                <a:solidFill>
                  <a:srgbClr val="663300"/>
                </a:solidFill>
                <a:latin typeface="Comic Sans MS" pitchFamily="66" charset="0"/>
                <a:ea typeface="+mn-ea"/>
              </a:rPr>
              <a:t>American View of the Irish Immigrant</a:t>
            </a:r>
            <a:endParaRPr lang="en-US" sz="2800" b="1" dirty="0">
              <a:solidFill>
                <a:srgbClr val="663300"/>
              </a:solidFill>
              <a:latin typeface="Comic Sans MS" pitchFamily="66" charset="0"/>
              <a:ea typeface="+mn-ea"/>
            </a:endParaRPr>
          </a:p>
        </p:txBody>
      </p:sp>
      <p:pic>
        <p:nvPicPr>
          <p:cNvPr id="49155" name="Picture 3" descr="Picture 5"/>
          <p:cNvPicPr>
            <a:picLocks noChangeAspect="1" noChangeArrowheads="1"/>
          </p:cNvPicPr>
          <p:nvPr/>
        </p:nvPicPr>
        <p:blipFill>
          <a:blip r:embed="rId2">
            <a:lum contrast="10000"/>
            <a:extLst>
              <a:ext uri="{28A0092B-C50C-407E-A947-70E740481C1C}">
                <a14:useLocalDpi xmlns:a14="http://schemas.microsoft.com/office/drawing/2010/main" val="0"/>
              </a:ext>
            </a:extLst>
          </a:blip>
          <a:srcRect/>
          <a:stretch>
            <a:fillRect/>
          </a:stretch>
        </p:blipFill>
        <p:spPr bwMode="auto">
          <a:xfrm>
            <a:off x="1828800" y="990600"/>
            <a:ext cx="5389563" cy="5591175"/>
          </a:xfrm>
          <a:prstGeom prst="rect">
            <a:avLst/>
          </a:prstGeom>
          <a:noFill/>
          <a:ln w="12700">
            <a:solidFill>
              <a:srgbClr val="875A2D"/>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63609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THESIS PRACTICE</a:t>
            </a:r>
            <a:endParaRPr lang="en-US" sz="3500" dirty="0"/>
          </a:p>
        </p:txBody>
      </p:sp>
      <p:sp>
        <p:nvSpPr>
          <p:cNvPr id="3" name="Text Placeholder 2"/>
          <p:cNvSpPr>
            <a:spLocks noGrp="1"/>
          </p:cNvSpPr>
          <p:nvPr>
            <p:ph type="body" idx="1"/>
          </p:nvPr>
        </p:nvSpPr>
        <p:spPr/>
        <p:txBody>
          <a:bodyPr/>
          <a:lstStyle/>
          <a:p>
            <a:r>
              <a:rPr lang="en-US" sz="3300" dirty="0" smtClean="0"/>
              <a:t>Compare and contrast the United States before and after the Market Revolution, accounting for changes to the American economy, social structure, and </a:t>
            </a:r>
            <a:r>
              <a:rPr lang="en-US" sz="3300" smtClean="0"/>
              <a:t>political system.</a:t>
            </a:r>
            <a:endParaRPr lang="en-US" sz="3300"/>
          </a:p>
        </p:txBody>
      </p:sp>
    </p:spTree>
    <p:extLst>
      <p:ext uri="{BB962C8B-B14F-4D97-AF65-F5344CB8AC3E}">
        <p14:creationId xmlns:p14="http://schemas.microsoft.com/office/powerpoint/2010/main" val="375099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500" dirty="0" smtClean="0"/>
              <a:t>Questions to Consider</a:t>
            </a:r>
            <a:endParaRPr lang="en-US" sz="4500" dirty="0"/>
          </a:p>
        </p:txBody>
      </p:sp>
      <p:sp>
        <p:nvSpPr>
          <p:cNvPr id="3" name="Text Placeholder 2"/>
          <p:cNvSpPr>
            <a:spLocks noGrp="1"/>
          </p:cNvSpPr>
          <p:nvPr>
            <p:ph type="body" idx="1"/>
          </p:nvPr>
        </p:nvSpPr>
        <p:spPr/>
        <p:txBody>
          <a:bodyPr/>
          <a:lstStyle/>
          <a:p>
            <a:r>
              <a:rPr lang="en-US" sz="2200" b="1" dirty="0" smtClean="0"/>
              <a:t>Work, Exchange, and Technology: </a:t>
            </a:r>
            <a:r>
              <a:rPr lang="en-US" sz="2200" dirty="0" smtClean="0"/>
              <a:t>How did changes in both agriculture and manufacturing change labor systems and affect the lives of American workers?</a:t>
            </a:r>
          </a:p>
          <a:p>
            <a:r>
              <a:rPr lang="en-US" sz="2200" b="1" dirty="0" smtClean="0"/>
              <a:t>Work, Exchange and Technology: </a:t>
            </a:r>
            <a:r>
              <a:rPr lang="en-US" sz="2200" dirty="0" smtClean="0"/>
              <a:t>How did government policies affect the manufacture and distribution of goods in the US?</a:t>
            </a:r>
          </a:p>
          <a:p>
            <a:r>
              <a:rPr lang="en-US" sz="2200" b="1" dirty="0" smtClean="0"/>
              <a:t>Peopling: </a:t>
            </a:r>
            <a:r>
              <a:rPr lang="en-US" sz="2200" dirty="0" smtClean="0"/>
              <a:t>What caused the emergence of nativism in the mid-nineteenth century? In what ways did immigration change the social, economic, and political fabric of America?</a:t>
            </a:r>
            <a:endParaRPr lang="en-US" sz="2200" b="1" dirty="0"/>
          </a:p>
        </p:txBody>
      </p:sp>
    </p:spTree>
    <p:extLst>
      <p:ext uri="{BB962C8B-B14F-4D97-AF65-F5344CB8AC3E}">
        <p14:creationId xmlns:p14="http://schemas.microsoft.com/office/powerpoint/2010/main" val="24588839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089" y="-307974"/>
            <a:ext cx="8122356" cy="1162048"/>
          </a:xfrm>
        </p:spPr>
        <p:txBody>
          <a:bodyPr/>
          <a:lstStyle/>
          <a:p>
            <a:pPr algn="ctr"/>
            <a:r>
              <a:rPr lang="en-US" sz="3500" dirty="0" smtClean="0"/>
              <a:t>The Growing West</a:t>
            </a:r>
            <a:endParaRPr lang="en-US" sz="3500" dirty="0"/>
          </a:p>
        </p:txBody>
      </p:sp>
      <p:sp>
        <p:nvSpPr>
          <p:cNvPr id="4" name="Text Placeholder 3"/>
          <p:cNvSpPr>
            <a:spLocks noGrp="1"/>
          </p:cNvSpPr>
          <p:nvPr>
            <p:ph type="body" idx="2"/>
          </p:nvPr>
        </p:nvSpPr>
        <p:spPr>
          <a:xfrm>
            <a:off x="457200" y="1435100"/>
            <a:ext cx="3889022" cy="4691063"/>
          </a:xfrm>
        </p:spPr>
        <p:txBody>
          <a:bodyPr/>
          <a:lstStyle/>
          <a:p>
            <a:pPr marL="342900" indent="-342900">
              <a:buFont typeface="Arial"/>
              <a:buChar char="•"/>
            </a:pPr>
            <a:r>
              <a:rPr lang="en-US" sz="2200" b="1" dirty="0" smtClean="0"/>
              <a:t>9 New Frontier States</a:t>
            </a:r>
          </a:p>
          <a:p>
            <a:pPr marL="342900" indent="-342900">
              <a:buFont typeface="Arial"/>
              <a:buChar char="•"/>
            </a:pPr>
            <a:r>
              <a:rPr lang="en-US" sz="2200" dirty="0" smtClean="0"/>
              <a:t>The most democratic areas of the country</a:t>
            </a:r>
          </a:p>
          <a:p>
            <a:pPr marL="342900" indent="-342900">
              <a:buFont typeface="Arial"/>
              <a:buChar char="•"/>
            </a:pPr>
            <a:r>
              <a:rPr lang="en-US" sz="2200" dirty="0" smtClean="0"/>
              <a:t>In order to attract </a:t>
            </a:r>
            <a:r>
              <a:rPr lang="en-US" sz="2200" dirty="0" err="1" smtClean="0"/>
              <a:t>citiznes</a:t>
            </a:r>
            <a:r>
              <a:rPr lang="en-US" sz="2200" dirty="0" smtClean="0"/>
              <a:t>, they offered many political, social, and economic reforms.</a:t>
            </a:r>
          </a:p>
          <a:p>
            <a:pPr marL="800100" lvl="1" indent="-342900">
              <a:buFont typeface="Arial"/>
              <a:buChar char="•"/>
            </a:pPr>
            <a:r>
              <a:rPr lang="en-US" sz="1600" dirty="0" smtClean="0"/>
              <a:t>First states to offer voting rights to all white males, not just property owners </a:t>
            </a:r>
          </a:p>
          <a:p>
            <a:pPr marL="342900" indent="-342900">
              <a:buFont typeface="Arial"/>
              <a:buChar char="•"/>
            </a:pPr>
            <a:r>
              <a:rPr lang="en-US" sz="2200" dirty="0" smtClean="0"/>
              <a:t>Population increases substantially across America</a:t>
            </a:r>
            <a:endParaRPr lang="en-US" sz="2200" dirty="0"/>
          </a:p>
        </p:txBody>
      </p:sp>
      <p:sp>
        <p:nvSpPr>
          <p:cNvPr id="5" name="TextBox 4"/>
          <p:cNvSpPr txBox="1"/>
          <p:nvPr/>
        </p:nvSpPr>
        <p:spPr>
          <a:xfrm>
            <a:off x="5051778" y="1435100"/>
            <a:ext cx="3810000" cy="3477875"/>
          </a:xfrm>
          <a:prstGeom prst="rect">
            <a:avLst/>
          </a:prstGeom>
          <a:noFill/>
        </p:spPr>
        <p:txBody>
          <a:bodyPr wrap="square" rtlCol="0">
            <a:spAutoFit/>
          </a:bodyPr>
          <a:lstStyle/>
          <a:p>
            <a:r>
              <a:rPr lang="en-US" sz="2200" b="1" dirty="0" smtClean="0"/>
              <a:t>Population boom effects the economy:</a:t>
            </a:r>
          </a:p>
          <a:p>
            <a:r>
              <a:rPr lang="en-US" sz="2200" dirty="0" smtClean="0"/>
              <a:t>-More people for farmers AND manufacturers to sell their goods to.</a:t>
            </a:r>
          </a:p>
          <a:p>
            <a:r>
              <a:rPr lang="en-US" sz="2200" dirty="0" smtClean="0"/>
              <a:t>-More workers to employ, thus giving manufacturers a reason to build MORE factories and expand the American economy.</a:t>
            </a:r>
            <a:endParaRPr lang="en-US" sz="2200" dirty="0"/>
          </a:p>
        </p:txBody>
      </p:sp>
      <p:sp>
        <p:nvSpPr>
          <p:cNvPr id="6" name="Right Arrow 5"/>
          <p:cNvSpPr/>
          <p:nvPr/>
        </p:nvSpPr>
        <p:spPr>
          <a:xfrm>
            <a:off x="4188742" y="3043484"/>
            <a:ext cx="822960" cy="82296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630778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0" y="-11"/>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tl val="0"/>
              </a:rPr>
              <a:t>1st Industrial Revolution</a:t>
            </a:r>
          </a:p>
        </p:txBody>
      </p:sp>
      <p:sp>
        <p:nvSpPr>
          <p:cNvPr id="86" name="Shape 86"/>
          <p:cNvSpPr txBox="1">
            <a:spLocks noGrp="1"/>
          </p:cNvSpPr>
          <p:nvPr>
            <p:ph type="body" idx="1"/>
          </p:nvPr>
        </p:nvSpPr>
        <p:spPr>
          <a:xfrm>
            <a:off x="0" y="1045775"/>
            <a:ext cx="6667199" cy="4526100"/>
          </a:xfrm>
          <a:prstGeom prst="rect">
            <a:avLst/>
          </a:prstGeom>
          <a:noFill/>
          <a:ln>
            <a:noFill/>
          </a:ln>
        </p:spPr>
        <p:txBody>
          <a:bodyPr lIns="91425" tIns="91425" rIns="91425" bIns="91425" anchor="t" anchorCtr="0">
            <a:noAutofit/>
          </a:bodyPr>
          <a:lstStyle/>
          <a:p>
            <a:pPr marL="457200" marR="0" lvl="0" indent="-34290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Calibri"/>
                <a:ea typeface="Calibri"/>
                <a:cs typeface="Calibri"/>
                <a:sym typeface="Calibri"/>
                <a:rtl val="0"/>
              </a:rPr>
              <a:t>Major industrial breakthroughs in Great Britain </a:t>
            </a:r>
          </a:p>
          <a:p>
            <a:pPr marL="914400" marR="0" lvl="1" indent="-34290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Calibri"/>
                <a:ea typeface="Calibri"/>
                <a:cs typeface="Calibri"/>
                <a:sym typeface="Calibri"/>
                <a:rtl val="0"/>
              </a:rPr>
              <a:t>Steam power</a:t>
            </a:r>
          </a:p>
          <a:p>
            <a:pPr marL="914400" marR="0" lvl="1" indent="-34290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Calibri"/>
                <a:ea typeface="Calibri"/>
                <a:cs typeface="Calibri"/>
                <a:sym typeface="Calibri"/>
                <a:rtl val="0"/>
              </a:rPr>
              <a:t>Factory system</a:t>
            </a:r>
          </a:p>
          <a:p>
            <a:pPr marL="457200" marR="0" lvl="0" indent="-34290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Calibri"/>
                <a:ea typeface="Calibri"/>
                <a:cs typeface="Calibri"/>
                <a:sym typeface="Calibri"/>
                <a:rtl val="0"/>
              </a:rPr>
              <a:t>Industrialization in the US is somewhat delayed</a:t>
            </a:r>
          </a:p>
          <a:p>
            <a:pPr marL="914400" marR="0" lvl="1" indent="-342900" algn="l" rtl="0">
              <a:lnSpc>
                <a:spcPct val="100000"/>
              </a:lnSpc>
              <a:spcBef>
                <a:spcPts val="0"/>
              </a:spcBef>
              <a:spcAft>
                <a:spcPts val="0"/>
              </a:spcAft>
              <a:buClr>
                <a:schemeClr val="dk1"/>
              </a:buClr>
              <a:buSzPct val="100000"/>
              <a:buFont typeface="Arial"/>
              <a:buChar char="●"/>
            </a:pPr>
            <a:r>
              <a:rPr lang="en-US" sz="1800" b="1" i="0" u="sng" strike="noStrike" cap="none" baseline="0">
                <a:solidFill>
                  <a:schemeClr val="dk1"/>
                </a:solidFill>
                <a:latin typeface="Calibri"/>
                <a:ea typeface="Calibri"/>
                <a:cs typeface="Calibri"/>
                <a:sym typeface="Calibri"/>
                <a:rtl val="0"/>
              </a:rPr>
              <a:t>Reasons for the Delay</a:t>
            </a:r>
          </a:p>
          <a:p>
            <a:pPr marL="1371600" marR="0" lvl="2" indent="-34290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Calibri"/>
                <a:ea typeface="Calibri"/>
                <a:cs typeface="Calibri"/>
                <a:sym typeface="Calibri"/>
                <a:rtl val="0"/>
              </a:rPr>
              <a:t>Land is so abundant (cheap) that most Americans see no reason to work in factories</a:t>
            </a:r>
          </a:p>
          <a:p>
            <a:pPr marL="1371600" marR="0" lvl="2" indent="-34290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Calibri"/>
                <a:ea typeface="Calibri"/>
                <a:cs typeface="Calibri"/>
                <a:sym typeface="Calibri"/>
                <a:rtl val="0"/>
              </a:rPr>
              <a:t>Not a lot of money (capital) in America</a:t>
            </a:r>
          </a:p>
          <a:p>
            <a:pPr marL="1828800" marR="0" lvl="3" indent="-34290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Calibri"/>
                <a:ea typeface="Calibri"/>
                <a:cs typeface="Calibri"/>
                <a:sym typeface="Calibri"/>
                <a:rtl val="0"/>
              </a:rPr>
              <a:t>Most people were self-sufficient and bartered for whatever else they needed</a:t>
            </a:r>
          </a:p>
          <a:p>
            <a:pPr marL="1371600" marR="0" lvl="2" indent="-34290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Calibri"/>
                <a:ea typeface="Calibri"/>
                <a:cs typeface="Calibri"/>
                <a:sym typeface="Calibri"/>
                <a:rtl val="0"/>
              </a:rPr>
              <a:t>Labor scarcity</a:t>
            </a:r>
          </a:p>
          <a:p>
            <a:pPr marL="1828800" marR="0" lvl="3" indent="-34290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Calibri"/>
                <a:ea typeface="Calibri"/>
                <a:cs typeface="Calibri"/>
                <a:sym typeface="Calibri"/>
                <a:rtl val="0"/>
              </a:rPr>
              <a:t>This is solved by immigration (mainly Irish)</a:t>
            </a:r>
          </a:p>
          <a:p>
            <a:pPr marL="1371600" marR="0" lvl="2" indent="-34290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Calibri"/>
                <a:ea typeface="Calibri"/>
                <a:cs typeface="Calibri"/>
                <a:sym typeface="Calibri"/>
                <a:rtl val="0"/>
              </a:rPr>
              <a:t>British companies were established and run incredibly efficiently</a:t>
            </a:r>
          </a:p>
          <a:p>
            <a:pPr marL="1371600" marR="0" lvl="2" indent="-34290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Calibri"/>
                <a:ea typeface="Calibri"/>
                <a:cs typeface="Calibri"/>
                <a:sym typeface="Calibri"/>
                <a:rtl val="0"/>
              </a:rPr>
              <a:t>British protected their industrial advantages</a:t>
            </a:r>
          </a:p>
          <a:p>
            <a:pPr marL="1828800" marR="0" lvl="3" indent="-34290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Calibri"/>
                <a:ea typeface="Calibri"/>
                <a:cs typeface="Calibri"/>
                <a:sym typeface="Calibri"/>
                <a:rtl val="0"/>
              </a:rPr>
              <a:t>Did not allow mechanics or machines to leave the country</a:t>
            </a:r>
          </a:p>
          <a:p>
            <a:pPr marL="2286000" marR="0" lvl="4" indent="-34290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Calibri"/>
                <a:ea typeface="Calibri"/>
                <a:cs typeface="Calibri"/>
                <a:sym typeface="Calibri"/>
                <a:rtl val="0"/>
              </a:rPr>
              <a:t>Samuel Slater was smuggled out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p:nvPr/>
        </p:nvSpPr>
        <p:spPr>
          <a:xfrm>
            <a:off x="38100" y="-7"/>
            <a:ext cx="9067799" cy="10773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515151"/>
              </a:buClr>
              <a:buSzPct val="25000"/>
              <a:buFont typeface="Cambria"/>
              <a:buNone/>
            </a:pPr>
            <a:r>
              <a:rPr lang="en-US" sz="3200" b="1" i="0" u="none" strike="noStrike" cap="none" baseline="0">
                <a:solidFill>
                  <a:srgbClr val="515151"/>
                </a:solidFill>
                <a:latin typeface="Cambria"/>
                <a:ea typeface="Cambria"/>
                <a:cs typeface="Cambria"/>
                <a:sym typeface="Cambria"/>
                <a:rtl val="0"/>
              </a:rPr>
              <a:t>Samuel Slater</a:t>
            </a:r>
            <a:br>
              <a:rPr lang="en-US" sz="3200" b="1" i="0" u="none" strike="noStrike" cap="none" baseline="0">
                <a:solidFill>
                  <a:srgbClr val="515151"/>
                </a:solidFill>
                <a:latin typeface="Cambria"/>
                <a:ea typeface="Cambria"/>
                <a:cs typeface="Cambria"/>
                <a:sym typeface="Cambria"/>
                <a:rtl val="0"/>
              </a:rPr>
            </a:br>
            <a:r>
              <a:rPr lang="en-US" sz="3200" b="1" i="0" u="none" strike="noStrike" cap="none" baseline="0">
                <a:solidFill>
                  <a:srgbClr val="515151"/>
                </a:solidFill>
                <a:latin typeface="Cambria"/>
                <a:ea typeface="Cambria"/>
                <a:cs typeface="Cambria"/>
                <a:sym typeface="Cambria"/>
                <a:rtl val="0"/>
              </a:rPr>
              <a:t> “Father of the Factory System”</a:t>
            </a:r>
          </a:p>
        </p:txBody>
      </p:sp>
      <p:pic>
        <p:nvPicPr>
          <p:cNvPr id="92" name="Shape 92"/>
          <p:cNvPicPr preferRelativeResize="0"/>
          <p:nvPr/>
        </p:nvPicPr>
        <p:blipFill rotWithShape="1">
          <a:blip r:embed="rId3">
            <a:alphaModFix/>
          </a:blip>
          <a:srcRect/>
          <a:stretch/>
        </p:blipFill>
        <p:spPr>
          <a:xfrm>
            <a:off x="4267200" y="1709208"/>
            <a:ext cx="4876798" cy="4724398"/>
          </a:xfrm>
          <a:prstGeom prst="rect">
            <a:avLst/>
          </a:prstGeom>
          <a:noFill/>
          <a:ln>
            <a:noFill/>
          </a:ln>
        </p:spPr>
      </p:pic>
      <p:sp>
        <p:nvSpPr>
          <p:cNvPr id="93" name="Shape 93"/>
          <p:cNvSpPr txBox="1">
            <a:spLocks noGrp="1"/>
          </p:cNvSpPr>
          <p:nvPr>
            <p:ph type="body" idx="1"/>
          </p:nvPr>
        </p:nvSpPr>
        <p:spPr>
          <a:xfrm>
            <a:off x="0" y="1097325"/>
            <a:ext cx="4040187" cy="395128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60416"/>
              <a:buFont typeface="Arial"/>
              <a:buChar char="●"/>
            </a:pPr>
            <a:r>
              <a:rPr lang="en-US" sz="2400" b="0" i="0" u="none" strike="noStrike" cap="none" baseline="0">
                <a:solidFill>
                  <a:schemeClr val="dk1"/>
                </a:solidFill>
                <a:latin typeface="Calibri"/>
                <a:ea typeface="Calibri"/>
                <a:cs typeface="Calibri"/>
                <a:sym typeface="Calibri"/>
                <a:rtl val="0"/>
              </a:rPr>
              <a:t>Bounties were paid to industrialists to come to America</a:t>
            </a:r>
          </a:p>
          <a:p>
            <a:pPr marL="742950" marR="0" lvl="1" indent="-285750" algn="l" rtl="0">
              <a:lnSpc>
                <a:spcPct val="100000"/>
              </a:lnSpc>
              <a:spcBef>
                <a:spcPts val="400"/>
              </a:spcBef>
              <a:spcAft>
                <a:spcPts val="0"/>
              </a:spcAft>
              <a:buClr>
                <a:schemeClr val="dk1"/>
              </a:buClr>
              <a:buSzPct val="60000"/>
              <a:buFont typeface="Arial"/>
              <a:buChar char="●"/>
            </a:pPr>
            <a:r>
              <a:rPr lang="en-US" sz="2000" b="0" i="0" u="none" strike="noStrike" cap="none" baseline="0">
                <a:solidFill>
                  <a:schemeClr val="dk1"/>
                </a:solidFill>
                <a:latin typeface="Calibri"/>
                <a:ea typeface="Calibri"/>
                <a:cs typeface="Calibri"/>
                <a:sym typeface="Calibri"/>
                <a:rtl val="0"/>
              </a:rPr>
              <a:t>Slater disguised himself as a farmer and came to America</a:t>
            </a:r>
          </a:p>
          <a:p>
            <a:pPr marL="742950" marR="0" lvl="1" indent="-285750" algn="l" rtl="0">
              <a:lnSpc>
                <a:spcPct val="100000"/>
              </a:lnSpc>
              <a:spcBef>
                <a:spcPts val="400"/>
              </a:spcBef>
              <a:spcAft>
                <a:spcPts val="0"/>
              </a:spcAft>
              <a:buClr>
                <a:schemeClr val="dk1"/>
              </a:buClr>
              <a:buSzPct val="60000"/>
              <a:buFont typeface="Arial"/>
              <a:buChar char="●"/>
            </a:pPr>
            <a:r>
              <a:rPr lang="en-US" sz="2000" b="0" i="0" u="none" strike="noStrike" cap="none" baseline="0">
                <a:solidFill>
                  <a:schemeClr val="dk1"/>
                </a:solidFill>
                <a:latin typeface="Calibri"/>
                <a:ea typeface="Calibri"/>
                <a:cs typeface="Calibri"/>
                <a:sym typeface="Calibri"/>
                <a:rtl val="0"/>
              </a:rPr>
              <a:t>Designed the first spinning machinery </a:t>
            </a:r>
          </a:p>
        </p:txBody>
      </p:sp>
      <p:pic>
        <p:nvPicPr>
          <p:cNvPr id="94" name="Shape 94"/>
          <p:cNvPicPr preferRelativeResize="0"/>
          <p:nvPr/>
        </p:nvPicPr>
        <p:blipFill rotWithShape="1">
          <a:blip r:embed="rId4">
            <a:alphaModFix/>
          </a:blip>
          <a:srcRect/>
          <a:stretch/>
        </p:blipFill>
        <p:spPr>
          <a:xfrm>
            <a:off x="0" y="3630082"/>
            <a:ext cx="3704206" cy="322791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Shape 122"/>
          <p:cNvPicPr preferRelativeResize="0"/>
          <p:nvPr/>
        </p:nvPicPr>
        <p:blipFill rotWithShape="1">
          <a:blip r:embed="rId3">
            <a:alphaModFix/>
          </a:blip>
          <a:srcRect/>
          <a:stretch/>
        </p:blipFill>
        <p:spPr>
          <a:xfrm>
            <a:off x="5623485" y="1417637"/>
            <a:ext cx="3520514" cy="4603749"/>
          </a:xfrm>
          <a:prstGeom prst="rect">
            <a:avLst/>
          </a:prstGeom>
          <a:noFill/>
          <a:ln>
            <a:noFill/>
          </a:ln>
        </p:spPr>
      </p:pic>
      <p:sp>
        <p:nvSpPr>
          <p:cNvPr id="123" name="Shape 123"/>
          <p:cNvSpPr txBox="1">
            <a:spLocks noGrp="1"/>
          </p:cNvSpPr>
          <p:nvPr>
            <p:ph type="title"/>
          </p:nvPr>
        </p:nvSpPr>
        <p:spPr>
          <a:xfrm>
            <a:off x="457200" y="-296863"/>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tl val="0"/>
              </a:rPr>
              <a:t>Pro-Business Culture</a:t>
            </a:r>
          </a:p>
        </p:txBody>
      </p:sp>
      <p:sp>
        <p:nvSpPr>
          <p:cNvPr id="124" name="Shape 124"/>
          <p:cNvSpPr txBox="1">
            <a:spLocks noGrp="1"/>
          </p:cNvSpPr>
          <p:nvPr>
            <p:ph type="body" idx="1"/>
          </p:nvPr>
        </p:nvSpPr>
        <p:spPr>
          <a:xfrm>
            <a:off x="0" y="846137"/>
            <a:ext cx="6159499" cy="355388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80812"/>
              <a:buFont typeface="Arial"/>
              <a:buChar char="●"/>
            </a:pPr>
            <a:r>
              <a:rPr lang="en-US" sz="2250" b="0" i="0" u="none" strike="noStrike" cap="none" baseline="0" dirty="0">
                <a:solidFill>
                  <a:schemeClr val="dk1"/>
                </a:solidFill>
                <a:latin typeface="Calibri"/>
                <a:ea typeface="Calibri"/>
                <a:cs typeface="Calibri"/>
                <a:sym typeface="Calibri"/>
                <a:rtl val="0"/>
              </a:rPr>
              <a:t>Corporations spur capital </a:t>
            </a:r>
            <a:r>
              <a:rPr lang="en-US" sz="2250" b="0" i="0" u="none" strike="noStrike" cap="none" baseline="0" dirty="0" smtClean="0">
                <a:solidFill>
                  <a:schemeClr val="dk1"/>
                </a:solidFill>
                <a:latin typeface="Calibri"/>
                <a:ea typeface="Calibri"/>
                <a:cs typeface="Calibri"/>
                <a:sym typeface="Calibri"/>
                <a:rtl val="0"/>
              </a:rPr>
              <a:t>investment</a:t>
            </a:r>
          </a:p>
          <a:p>
            <a:pPr lvl="1" indent="-342900">
              <a:spcBef>
                <a:spcPts val="0"/>
              </a:spcBef>
              <a:buSzPct val="80812"/>
            </a:pPr>
            <a:r>
              <a:rPr lang="en-US" sz="2250" dirty="0" smtClean="0">
                <a:solidFill>
                  <a:schemeClr val="dk1"/>
                </a:solidFill>
                <a:latin typeface="Calibri"/>
                <a:ea typeface="Calibri"/>
                <a:cs typeface="Calibri"/>
                <a:sym typeface="Calibri"/>
              </a:rPr>
              <a:t>1811 NY passes a law allowing business to become corporations</a:t>
            </a:r>
            <a:endParaRPr lang="en-US" sz="2250" b="0" i="0" u="none" strike="noStrike" cap="none" baseline="0" dirty="0">
              <a:solidFill>
                <a:schemeClr val="dk1"/>
              </a:solidFill>
              <a:latin typeface="Calibri"/>
              <a:ea typeface="Calibri"/>
              <a:cs typeface="Calibri"/>
              <a:sym typeface="Calibri"/>
              <a:rtl val="0"/>
            </a:endParaRPr>
          </a:p>
          <a:p>
            <a:pPr marL="742950" marR="0" lvl="1" indent="-184150" algn="l" rtl="0">
              <a:lnSpc>
                <a:spcPct val="100000"/>
              </a:lnSpc>
              <a:spcBef>
                <a:spcPts val="640"/>
              </a:spcBef>
              <a:spcAft>
                <a:spcPts val="0"/>
              </a:spcAft>
              <a:buClr>
                <a:schemeClr val="dk1"/>
              </a:buClr>
              <a:buSzPct val="95699"/>
              <a:buFont typeface="Arial"/>
              <a:buChar char="●"/>
            </a:pPr>
            <a:r>
              <a:rPr lang="en-US" sz="2250" b="0" i="0" u="none" strike="noStrike" cap="none" baseline="0" dirty="0">
                <a:solidFill>
                  <a:schemeClr val="dk1"/>
                </a:solidFill>
                <a:latin typeface="Calibri"/>
                <a:ea typeface="Calibri"/>
                <a:cs typeface="Calibri"/>
                <a:sym typeface="Calibri"/>
                <a:rtl val="0"/>
              </a:rPr>
              <a:t>Limited the risk for investors</a:t>
            </a:r>
          </a:p>
          <a:p>
            <a:pPr marL="342900" marR="0" lvl="0" indent="-342900" algn="l" rtl="0">
              <a:lnSpc>
                <a:spcPct val="100000"/>
              </a:lnSpc>
              <a:spcBef>
                <a:spcPts val="640"/>
              </a:spcBef>
              <a:spcAft>
                <a:spcPts val="0"/>
              </a:spcAft>
              <a:buClr>
                <a:schemeClr val="dk1"/>
              </a:buClr>
              <a:buSzPct val="80812"/>
              <a:buFont typeface="Arial"/>
              <a:buChar char="●"/>
            </a:pPr>
            <a:r>
              <a:rPr lang="en-US" sz="2250" b="0" i="0" u="none" strike="noStrike" cap="none" baseline="0" dirty="0">
                <a:solidFill>
                  <a:schemeClr val="dk1"/>
                </a:solidFill>
                <a:latin typeface="Calibri"/>
                <a:ea typeface="Calibri"/>
                <a:cs typeface="Calibri"/>
                <a:sym typeface="Calibri"/>
                <a:rtl val="0"/>
              </a:rPr>
              <a:t>Supreme Court rulings support a pro-business culture</a:t>
            </a:r>
          </a:p>
          <a:p>
            <a:pPr marL="742950" marR="0" lvl="1" indent="-285750" algn="l" rtl="0">
              <a:lnSpc>
                <a:spcPct val="100000"/>
              </a:lnSpc>
              <a:spcBef>
                <a:spcPts val="560"/>
              </a:spcBef>
              <a:spcAft>
                <a:spcPts val="0"/>
              </a:spcAft>
              <a:buClr>
                <a:schemeClr val="dk1"/>
              </a:buClr>
              <a:buSzPct val="82875"/>
              <a:buFont typeface="Arial"/>
              <a:buChar char="●"/>
            </a:pPr>
            <a:r>
              <a:rPr lang="en-US" sz="1950" b="0" i="0" u="none" strike="noStrike" cap="none" baseline="0" dirty="0">
                <a:solidFill>
                  <a:schemeClr val="dk1"/>
                </a:solidFill>
                <a:latin typeface="Calibri"/>
                <a:ea typeface="Calibri"/>
                <a:cs typeface="Calibri"/>
                <a:sym typeface="Calibri"/>
                <a:rtl val="0"/>
              </a:rPr>
              <a:t>Fletcher v. Peck (1810)</a:t>
            </a:r>
          </a:p>
          <a:p>
            <a:pPr marL="742950" marR="0" lvl="1" indent="-285750" algn="l" rtl="0">
              <a:lnSpc>
                <a:spcPct val="100000"/>
              </a:lnSpc>
              <a:spcBef>
                <a:spcPts val="560"/>
              </a:spcBef>
              <a:spcAft>
                <a:spcPts val="0"/>
              </a:spcAft>
              <a:buClr>
                <a:schemeClr val="dk1"/>
              </a:buClr>
              <a:buSzPct val="82875"/>
              <a:buFont typeface="Arial"/>
              <a:buChar char="●"/>
            </a:pPr>
            <a:r>
              <a:rPr lang="en-US" sz="1950" b="0" i="0" u="none" strike="noStrike" cap="none" baseline="0" dirty="0">
                <a:solidFill>
                  <a:schemeClr val="dk1"/>
                </a:solidFill>
                <a:latin typeface="Calibri"/>
                <a:ea typeface="Calibri"/>
                <a:cs typeface="Calibri"/>
                <a:sym typeface="Calibri"/>
                <a:rtl val="0"/>
              </a:rPr>
              <a:t>Dartmouth v. Woodward (1819)</a:t>
            </a:r>
          </a:p>
          <a:p>
            <a:pPr marL="742950" marR="0" lvl="1" indent="-285750" algn="l" rtl="0">
              <a:lnSpc>
                <a:spcPct val="100000"/>
              </a:lnSpc>
              <a:spcBef>
                <a:spcPts val="560"/>
              </a:spcBef>
              <a:spcAft>
                <a:spcPts val="0"/>
              </a:spcAft>
              <a:buClr>
                <a:schemeClr val="dk1"/>
              </a:buClr>
              <a:buSzPct val="82875"/>
              <a:buFont typeface="Arial"/>
              <a:buChar char="●"/>
            </a:pPr>
            <a:r>
              <a:rPr lang="en-US" sz="1950" b="0" i="0" u="none" strike="noStrike" cap="none" baseline="0" dirty="0">
                <a:solidFill>
                  <a:schemeClr val="dk1"/>
                </a:solidFill>
                <a:latin typeface="Calibri"/>
                <a:ea typeface="Calibri"/>
                <a:cs typeface="Calibri"/>
                <a:sym typeface="Calibri"/>
                <a:rtl val="0"/>
              </a:rPr>
              <a:t>McCulloch v. Maryland (1819)</a:t>
            </a:r>
          </a:p>
          <a:p>
            <a:pPr marL="742950" marR="0" lvl="1" indent="-285750" algn="l" rtl="0">
              <a:lnSpc>
                <a:spcPct val="100000"/>
              </a:lnSpc>
              <a:spcBef>
                <a:spcPts val="560"/>
              </a:spcBef>
              <a:spcAft>
                <a:spcPts val="0"/>
              </a:spcAft>
              <a:buClr>
                <a:schemeClr val="dk1"/>
              </a:buClr>
              <a:buSzPct val="82875"/>
              <a:buFont typeface="Arial"/>
              <a:buChar char="●"/>
            </a:pPr>
            <a:r>
              <a:rPr lang="en-US" sz="1950" b="0" i="0" u="none" strike="noStrike" cap="none" baseline="0" dirty="0">
                <a:solidFill>
                  <a:schemeClr val="dk1"/>
                </a:solidFill>
                <a:latin typeface="Calibri"/>
                <a:ea typeface="Calibri"/>
                <a:cs typeface="Calibri"/>
                <a:sym typeface="Calibri"/>
                <a:rtl val="0"/>
              </a:rPr>
              <a:t>Gibbons v. Ogden (1824)</a:t>
            </a:r>
          </a:p>
          <a:p>
            <a:pPr marL="742950" marR="0" lvl="1" indent="-285750" algn="l" rtl="0">
              <a:lnSpc>
                <a:spcPct val="100000"/>
              </a:lnSpc>
              <a:spcBef>
                <a:spcPts val="560"/>
              </a:spcBef>
              <a:spcAft>
                <a:spcPts val="0"/>
              </a:spcAft>
              <a:buClr>
                <a:schemeClr val="dk1"/>
              </a:buClr>
              <a:buSzPct val="82875"/>
              <a:buFont typeface="Arial"/>
              <a:buChar char="●"/>
            </a:pPr>
            <a:r>
              <a:rPr lang="en-US" sz="1950" b="0" i="0" u="none" strike="noStrike" cap="none" baseline="0" dirty="0">
                <a:solidFill>
                  <a:schemeClr val="dk1"/>
                </a:solidFill>
                <a:latin typeface="Calibri"/>
                <a:ea typeface="Calibri"/>
                <a:cs typeface="Calibri"/>
                <a:sym typeface="Calibri"/>
                <a:rtl val="0"/>
              </a:rPr>
              <a:t>Charles Rivers Bridge v. Warren Bridge (1835</a:t>
            </a:r>
            <a:r>
              <a:rPr lang="en-US" sz="1950" b="0" i="0" u="none" strike="noStrike" cap="none" baseline="0" dirty="0" smtClean="0">
                <a:solidFill>
                  <a:schemeClr val="dk1"/>
                </a:solidFill>
                <a:latin typeface="Calibri"/>
                <a:ea typeface="Calibri"/>
                <a:cs typeface="Calibri"/>
                <a:sym typeface="Calibri"/>
                <a:rtl val="0"/>
              </a:rPr>
              <a:t>)</a:t>
            </a:r>
            <a:endParaRPr sz="2800" b="0" i="0" u="none" strike="noStrike" cap="none" baseline="0" dirty="0">
              <a:solidFill>
                <a:schemeClr val="dk1"/>
              </a:solidFill>
              <a:latin typeface="Calibri"/>
              <a:ea typeface="Calibri"/>
              <a:cs typeface="Calibri"/>
              <a:sym typeface="Calibri"/>
              <a:rtl val="0"/>
            </a:endParaRPr>
          </a:p>
          <a:p>
            <a:pPr marL="457200" marR="0" lvl="1" indent="0" algn="l" rtl="0">
              <a:lnSpc>
                <a:spcPct val="100000"/>
              </a:lnSpc>
              <a:spcBef>
                <a:spcPts val="560"/>
              </a:spcBef>
              <a:spcAft>
                <a:spcPts val="0"/>
              </a:spcAft>
              <a:buClr>
                <a:schemeClr val="dk1"/>
              </a:buClr>
              <a:buSzPct val="25000"/>
              <a:buFont typeface="Calibri"/>
              <a:buNone/>
            </a:pPr>
            <a:r>
              <a:rPr lang="en-US" sz="1950" b="1" i="0" u="none" strike="noStrike" cap="none" baseline="0" dirty="0">
                <a:solidFill>
                  <a:schemeClr val="dk1"/>
                </a:solidFill>
                <a:latin typeface="Calibri"/>
                <a:ea typeface="Calibri"/>
                <a:cs typeface="Calibri"/>
                <a:sym typeface="Calibri"/>
                <a:rtl val="0"/>
              </a:rPr>
              <a:t>Laissez Faire Attitude, but the gov’t did much to assist </a:t>
            </a:r>
            <a:r>
              <a:rPr lang="en-US" sz="1950" b="1" i="0" u="none" strike="noStrike" cap="none" baseline="0" dirty="0" smtClean="0">
                <a:solidFill>
                  <a:schemeClr val="dk1"/>
                </a:solidFill>
                <a:latin typeface="Calibri"/>
                <a:ea typeface="Calibri"/>
                <a:cs typeface="Calibri"/>
                <a:sym typeface="Calibri"/>
                <a:rtl val="0"/>
              </a:rPr>
              <a:t>capitalism</a:t>
            </a:r>
            <a:endParaRPr sz="2800" b="1" i="0" u="none" strike="noStrike" cap="none" baseline="0" dirty="0">
              <a:solidFill>
                <a:schemeClr val="dk1"/>
              </a:solidFill>
              <a:latin typeface="Calibri"/>
              <a:ea typeface="Calibri"/>
              <a:cs typeface="Calibri"/>
              <a:sym typeface="Calibri"/>
              <a:rtl val="0"/>
            </a:endParaRPr>
          </a:p>
          <a:p>
            <a:pPr marL="457200" marR="0" lvl="1" indent="0" algn="l" rtl="0">
              <a:lnSpc>
                <a:spcPct val="100000"/>
              </a:lnSpc>
              <a:spcBef>
                <a:spcPts val="560"/>
              </a:spcBef>
              <a:spcAft>
                <a:spcPts val="0"/>
              </a:spcAft>
              <a:buClr>
                <a:schemeClr val="dk1"/>
              </a:buClr>
              <a:buSzPct val="25000"/>
              <a:buFont typeface="Calibri"/>
              <a:buNone/>
            </a:pPr>
            <a:r>
              <a:rPr lang="en-US" sz="1950" b="1" i="0" u="none" strike="noStrike" cap="none" baseline="0" dirty="0">
                <a:solidFill>
                  <a:schemeClr val="dk1"/>
                </a:solidFill>
                <a:latin typeface="Calibri"/>
                <a:ea typeface="Calibri"/>
                <a:cs typeface="Calibri"/>
                <a:sym typeface="Calibri"/>
                <a:rtl val="0"/>
              </a:rPr>
              <a:t>Disparity of Wealth began to grow</a:t>
            </a:r>
          </a:p>
          <a:p>
            <a:pPr marL="514350" marR="0" lvl="0" indent="-349250" algn="l" rtl="0">
              <a:lnSpc>
                <a:spcPct val="100000"/>
              </a:lnSpc>
              <a:spcBef>
                <a:spcPts val="640"/>
              </a:spcBef>
              <a:spcAft>
                <a:spcPts val="0"/>
              </a:spcAft>
              <a:buClr>
                <a:schemeClr val="dk1"/>
              </a:buClr>
              <a:buFont typeface="Calibri"/>
              <a:buNone/>
            </a:pPr>
            <a:endParaRPr sz="3200" b="1" i="0" u="none" strike="noStrike" cap="none" baseline="0" dirty="0">
              <a:solidFill>
                <a:schemeClr val="dk1"/>
              </a:solidFill>
              <a:latin typeface="Calibri"/>
              <a:ea typeface="Calibri"/>
              <a:cs typeface="Calibri"/>
              <a:sym typeface="Calibri"/>
              <a:rtl val="0"/>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cxnSp>
        <p:nvCxnSpPr>
          <p:cNvPr id="99" name="Shape 99"/>
          <p:cNvCxnSpPr/>
          <p:nvPr/>
        </p:nvCxnSpPr>
        <p:spPr>
          <a:xfrm>
            <a:off x="2633132" y="3745441"/>
            <a:ext cx="150284" cy="1017057"/>
          </a:xfrm>
          <a:prstGeom prst="straightConnector1">
            <a:avLst/>
          </a:prstGeom>
          <a:noFill/>
          <a:ln w="9525" cap="flat" cmpd="sng">
            <a:solidFill>
              <a:schemeClr val="accent1"/>
            </a:solidFill>
            <a:prstDash val="solid"/>
            <a:round/>
            <a:headEnd type="none" w="med" len="med"/>
            <a:tailEnd type="stealth" w="lg" len="lg"/>
          </a:ln>
        </p:spPr>
      </p:cxnSp>
      <p:cxnSp>
        <p:nvCxnSpPr>
          <p:cNvPr id="100" name="Shape 100"/>
          <p:cNvCxnSpPr/>
          <p:nvPr/>
        </p:nvCxnSpPr>
        <p:spPr>
          <a:xfrm>
            <a:off x="3253316" y="3212041"/>
            <a:ext cx="2218266" cy="1719792"/>
          </a:xfrm>
          <a:prstGeom prst="straightConnector1">
            <a:avLst/>
          </a:prstGeom>
          <a:noFill/>
          <a:ln w="9525" cap="flat" cmpd="sng">
            <a:solidFill>
              <a:schemeClr val="accent1"/>
            </a:solidFill>
            <a:prstDash val="solid"/>
            <a:round/>
            <a:headEnd type="none" w="med" len="med"/>
            <a:tailEnd type="stealth" w="lg" len="lg"/>
          </a:ln>
        </p:spPr>
      </p:cxnSp>
      <p:sp>
        <p:nvSpPr>
          <p:cNvPr id="101" name="Shape 101"/>
          <p:cNvSpPr txBox="1">
            <a:spLocks noGrp="1"/>
          </p:cNvSpPr>
          <p:nvPr>
            <p:ph type="title"/>
          </p:nvPr>
        </p:nvSpPr>
        <p:spPr>
          <a:xfrm>
            <a:off x="0" y="46832"/>
            <a:ext cx="9144000" cy="4556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950" b="0" i="0" u="none" strike="noStrike" cap="none" baseline="0">
                <a:solidFill>
                  <a:schemeClr val="dk1"/>
                </a:solidFill>
                <a:latin typeface="Calibri"/>
                <a:ea typeface="Calibri"/>
                <a:cs typeface="Calibri"/>
                <a:sym typeface="Calibri"/>
                <a:rtl val="0"/>
              </a:rPr>
              <a:t>Important Technological Breakthroughs</a:t>
            </a:r>
          </a:p>
        </p:txBody>
      </p:sp>
      <p:sp>
        <p:nvSpPr>
          <p:cNvPr id="102" name="Shape 102"/>
          <p:cNvSpPr txBox="1">
            <a:spLocks noGrp="1"/>
          </p:cNvSpPr>
          <p:nvPr>
            <p:ph type="body" idx="1"/>
          </p:nvPr>
        </p:nvSpPr>
        <p:spPr>
          <a:xfrm>
            <a:off x="-74083" y="618860"/>
            <a:ext cx="5154083" cy="374147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95000"/>
              <a:buFont typeface="Arial"/>
              <a:buChar char="●"/>
            </a:pPr>
            <a:r>
              <a:rPr lang="en-US" sz="2000" b="0" i="0" u="none" strike="noStrike" cap="none" baseline="0" dirty="0">
                <a:solidFill>
                  <a:schemeClr val="dk1"/>
                </a:solidFill>
                <a:latin typeface="Calibri"/>
                <a:ea typeface="Calibri"/>
                <a:cs typeface="Calibri"/>
                <a:sym typeface="Calibri"/>
                <a:rtl val="0"/>
              </a:rPr>
              <a:t>American </a:t>
            </a:r>
            <a:r>
              <a:rPr lang="en-US" sz="2000" b="0" i="0" u="none" strike="noStrike" cap="none" baseline="0" dirty="0" smtClean="0">
                <a:solidFill>
                  <a:schemeClr val="dk1"/>
                </a:solidFill>
                <a:latin typeface="Calibri"/>
                <a:ea typeface="Calibri"/>
                <a:cs typeface="Calibri"/>
                <a:sym typeface="Calibri"/>
                <a:rtl val="0"/>
              </a:rPr>
              <a:t>Resourcefulness and </a:t>
            </a:r>
            <a:r>
              <a:rPr lang="en-US" sz="2000" b="0" i="0" u="none" strike="noStrike" cap="none" baseline="0" dirty="0" err="1" smtClean="0">
                <a:solidFill>
                  <a:schemeClr val="dk1"/>
                </a:solidFill>
                <a:latin typeface="Calibri"/>
                <a:ea typeface="Calibri"/>
                <a:cs typeface="Calibri"/>
                <a:sym typeface="Calibri"/>
                <a:rtl val="0"/>
              </a:rPr>
              <a:t>gov.</a:t>
            </a:r>
            <a:r>
              <a:rPr lang="en-US" sz="2000" b="0" i="0" u="none" strike="noStrike" cap="none" baseline="0" dirty="0" smtClean="0">
                <a:solidFill>
                  <a:schemeClr val="dk1"/>
                </a:solidFill>
                <a:latin typeface="Calibri"/>
                <a:ea typeface="Calibri"/>
                <a:cs typeface="Calibri"/>
                <a:sym typeface="Calibri"/>
                <a:rtl val="0"/>
              </a:rPr>
              <a:t> assistance</a:t>
            </a:r>
            <a:endParaRPr lang="en-US" sz="2000" b="0" i="0" u="none" strike="noStrike" cap="none" baseline="0" dirty="0">
              <a:solidFill>
                <a:schemeClr val="dk1"/>
              </a:solidFill>
              <a:latin typeface="Calibri"/>
              <a:ea typeface="Calibri"/>
              <a:cs typeface="Calibri"/>
              <a:sym typeface="Calibri"/>
              <a:rtl val="0"/>
            </a:endParaRPr>
          </a:p>
          <a:p>
            <a:pPr marL="742950" marR="0" lvl="1" indent="-285750" algn="l" rtl="0">
              <a:lnSpc>
                <a:spcPct val="100000"/>
              </a:lnSpc>
              <a:spcBef>
                <a:spcPts val="560"/>
              </a:spcBef>
              <a:spcAft>
                <a:spcPts val="0"/>
              </a:spcAft>
              <a:buClr>
                <a:schemeClr val="dk1"/>
              </a:buClr>
              <a:buSzPct val="91820"/>
              <a:buFont typeface="Arial"/>
              <a:buChar char="●"/>
            </a:pPr>
            <a:r>
              <a:rPr lang="en-US" sz="1750" b="0" i="0" u="none" strike="noStrike" cap="none" baseline="0" dirty="0">
                <a:solidFill>
                  <a:schemeClr val="dk1"/>
                </a:solidFill>
                <a:latin typeface="Calibri"/>
                <a:ea typeface="Calibri"/>
                <a:cs typeface="Calibri"/>
                <a:sym typeface="Calibri"/>
                <a:rtl val="0"/>
              </a:rPr>
              <a:t>1800 there were 41 patents approved</a:t>
            </a:r>
          </a:p>
          <a:p>
            <a:pPr marL="742950" marR="0" lvl="1" indent="-285750" algn="l" rtl="0">
              <a:lnSpc>
                <a:spcPct val="100000"/>
              </a:lnSpc>
              <a:spcBef>
                <a:spcPts val="560"/>
              </a:spcBef>
              <a:spcAft>
                <a:spcPts val="0"/>
              </a:spcAft>
              <a:buClr>
                <a:schemeClr val="dk1"/>
              </a:buClr>
              <a:buSzPct val="91820"/>
              <a:buFont typeface="Arial"/>
              <a:buChar char="●"/>
            </a:pPr>
            <a:r>
              <a:rPr lang="en-US" sz="1750" b="0" i="0" u="none" strike="noStrike" cap="none" baseline="0" dirty="0">
                <a:solidFill>
                  <a:schemeClr val="dk1"/>
                </a:solidFill>
                <a:latin typeface="Calibri"/>
                <a:ea typeface="Calibri"/>
                <a:cs typeface="Calibri"/>
                <a:sym typeface="Calibri"/>
                <a:rtl val="0"/>
              </a:rPr>
              <a:t>1860 there were 4,357</a:t>
            </a:r>
          </a:p>
          <a:p>
            <a:pPr marL="342900" marR="0" lvl="0" indent="-342900" algn="l" rtl="0">
              <a:lnSpc>
                <a:spcPct val="100000"/>
              </a:lnSpc>
              <a:spcBef>
                <a:spcPts val="640"/>
              </a:spcBef>
              <a:spcAft>
                <a:spcPts val="0"/>
              </a:spcAft>
              <a:buClr>
                <a:schemeClr val="dk1"/>
              </a:buClr>
              <a:buSzPct val="95000"/>
              <a:buFont typeface="Arial"/>
              <a:buChar char="●"/>
            </a:pPr>
            <a:r>
              <a:rPr lang="en-US" sz="2000" b="0" i="0" u="none" strike="noStrike" cap="none" baseline="0" dirty="0">
                <a:solidFill>
                  <a:schemeClr val="dk1"/>
                </a:solidFill>
                <a:latin typeface="Calibri"/>
                <a:ea typeface="Calibri"/>
                <a:cs typeface="Calibri"/>
                <a:sym typeface="Calibri"/>
                <a:rtl val="0"/>
              </a:rPr>
              <a:t>Technological </a:t>
            </a:r>
            <a:r>
              <a:rPr lang="en-US" sz="2000" b="0" i="0" u="none" strike="noStrike" cap="none" baseline="0" dirty="0" smtClean="0">
                <a:solidFill>
                  <a:schemeClr val="dk1"/>
                </a:solidFill>
                <a:latin typeface="Calibri"/>
                <a:ea typeface="Calibri"/>
                <a:cs typeface="Calibri"/>
                <a:sym typeface="Calibri"/>
                <a:rtl val="0"/>
              </a:rPr>
              <a:t>Innovations</a:t>
            </a:r>
          </a:p>
          <a:p>
            <a:pPr lvl="1" indent="-342900">
              <a:spcBef>
                <a:spcPts val="640"/>
              </a:spcBef>
              <a:buSzPct val="95000"/>
            </a:pPr>
            <a:r>
              <a:rPr lang="en-US" sz="2000" dirty="0" smtClean="0">
                <a:solidFill>
                  <a:schemeClr val="dk1"/>
                </a:solidFill>
                <a:latin typeface="Calibri"/>
                <a:ea typeface="Calibri"/>
                <a:cs typeface="Calibri"/>
                <a:sym typeface="Calibri"/>
              </a:rPr>
              <a:t>Robert Fulton’s steamboat</a:t>
            </a:r>
            <a:endParaRPr lang="en-US" sz="2000" b="0" i="0" u="none" strike="noStrike" cap="none" baseline="0" dirty="0">
              <a:solidFill>
                <a:schemeClr val="dk1"/>
              </a:solidFill>
              <a:latin typeface="Calibri"/>
              <a:ea typeface="Calibri"/>
              <a:cs typeface="Calibri"/>
              <a:sym typeface="Calibri"/>
              <a:rtl val="0"/>
            </a:endParaRPr>
          </a:p>
          <a:p>
            <a:pPr marL="742950" marR="0" lvl="1" indent="-285750" algn="l" rtl="0">
              <a:lnSpc>
                <a:spcPct val="100000"/>
              </a:lnSpc>
              <a:spcBef>
                <a:spcPts val="560"/>
              </a:spcBef>
              <a:spcAft>
                <a:spcPts val="0"/>
              </a:spcAft>
              <a:buClr>
                <a:schemeClr val="dk1"/>
              </a:buClr>
              <a:buSzPct val="91820"/>
              <a:buFont typeface="Arial"/>
              <a:buChar char="●"/>
            </a:pPr>
            <a:r>
              <a:rPr lang="en-US" sz="1750" b="0" i="0" u="none" strike="noStrike" cap="none" baseline="0" dirty="0">
                <a:solidFill>
                  <a:schemeClr val="dk1"/>
                </a:solidFill>
                <a:latin typeface="Calibri"/>
                <a:ea typeface="Calibri"/>
                <a:cs typeface="Calibri"/>
                <a:sym typeface="Calibri"/>
                <a:rtl val="0"/>
              </a:rPr>
              <a:t>Eli Whitney’s Cotton Gin</a:t>
            </a:r>
          </a:p>
          <a:p>
            <a:pPr marL="1143000" marR="0" lvl="2" indent="-228600" algn="l" rtl="0">
              <a:lnSpc>
                <a:spcPct val="100000"/>
              </a:lnSpc>
              <a:spcBef>
                <a:spcPts val="480"/>
              </a:spcBef>
              <a:spcAft>
                <a:spcPts val="0"/>
              </a:spcAft>
              <a:buClr>
                <a:schemeClr val="dk1"/>
              </a:buClr>
              <a:buSzPct val="96666"/>
              <a:buFont typeface="Arial"/>
              <a:buChar char="●"/>
            </a:pPr>
            <a:r>
              <a:rPr lang="en-US" sz="1500" b="0" i="0" u="none" strike="noStrike" cap="none" baseline="0" dirty="0">
                <a:solidFill>
                  <a:schemeClr val="dk1"/>
                </a:solidFill>
                <a:latin typeface="Calibri"/>
                <a:ea typeface="Calibri"/>
                <a:cs typeface="Calibri"/>
                <a:sym typeface="Calibri"/>
                <a:rtl val="0"/>
              </a:rPr>
              <a:t>Made Cotton very profitable and breathes new life into slavery</a:t>
            </a:r>
          </a:p>
          <a:p>
            <a:pPr marL="1143000" marR="0" lvl="2" indent="-139700" algn="l" rtl="0">
              <a:lnSpc>
                <a:spcPct val="100000"/>
              </a:lnSpc>
              <a:spcBef>
                <a:spcPts val="560"/>
              </a:spcBef>
              <a:spcAft>
                <a:spcPts val="0"/>
              </a:spcAft>
              <a:buClr>
                <a:schemeClr val="dk1"/>
              </a:buClr>
              <a:buSzPct val="94521"/>
              <a:buFont typeface="Arial"/>
              <a:buChar char="●"/>
            </a:pPr>
            <a:r>
              <a:rPr lang="en-US" sz="1750" b="1" i="0" u="none" strike="noStrike" cap="none" baseline="0" dirty="0" smtClean="0">
                <a:solidFill>
                  <a:schemeClr val="dk1"/>
                </a:solidFill>
                <a:latin typeface="Calibri"/>
                <a:ea typeface="Calibri"/>
                <a:cs typeface="Calibri"/>
                <a:sym typeface="Calibri"/>
                <a:rtl val="0"/>
              </a:rPr>
              <a:t>Interchangeable </a:t>
            </a:r>
            <a:r>
              <a:rPr lang="en-US" sz="1750" b="1" i="0" u="none" strike="noStrike" cap="none" baseline="0" dirty="0">
                <a:solidFill>
                  <a:schemeClr val="dk1"/>
                </a:solidFill>
                <a:latin typeface="Calibri"/>
                <a:ea typeface="Calibri"/>
                <a:cs typeface="Calibri"/>
                <a:sym typeface="Calibri"/>
                <a:rtl val="0"/>
              </a:rPr>
              <a:t>parts</a:t>
            </a:r>
          </a:p>
          <a:p>
            <a:pPr marL="742950" marR="0" lvl="1" indent="-285750" algn="l" rtl="0">
              <a:lnSpc>
                <a:spcPct val="100000"/>
              </a:lnSpc>
              <a:spcBef>
                <a:spcPts val="560"/>
              </a:spcBef>
              <a:spcAft>
                <a:spcPts val="0"/>
              </a:spcAft>
              <a:buClr>
                <a:schemeClr val="dk1"/>
              </a:buClr>
              <a:buSzPct val="91820"/>
              <a:buFont typeface="Arial"/>
              <a:buChar char="●"/>
            </a:pPr>
            <a:r>
              <a:rPr lang="en-US" sz="1750" b="0" i="0" u="none" strike="noStrike" cap="none" baseline="0" dirty="0">
                <a:solidFill>
                  <a:schemeClr val="dk1"/>
                </a:solidFill>
                <a:latin typeface="Calibri"/>
                <a:ea typeface="Calibri"/>
                <a:cs typeface="Calibri"/>
                <a:sym typeface="Calibri"/>
                <a:rtl val="0"/>
              </a:rPr>
              <a:t>Cyrus McCormick’s Mechanical Reaper</a:t>
            </a:r>
          </a:p>
          <a:p>
            <a:pPr marL="742950" marR="0" lvl="1" indent="-285750" algn="l" rtl="0">
              <a:lnSpc>
                <a:spcPct val="100000"/>
              </a:lnSpc>
              <a:spcBef>
                <a:spcPts val="560"/>
              </a:spcBef>
              <a:spcAft>
                <a:spcPts val="0"/>
              </a:spcAft>
              <a:buClr>
                <a:schemeClr val="dk1"/>
              </a:buClr>
              <a:buSzPct val="91820"/>
              <a:buFont typeface="Arial"/>
              <a:buChar char="●"/>
            </a:pPr>
            <a:r>
              <a:rPr lang="en-US" sz="1750" b="0" i="0" u="none" strike="noStrike" cap="none" baseline="0" dirty="0">
                <a:solidFill>
                  <a:schemeClr val="dk1"/>
                </a:solidFill>
                <a:latin typeface="Calibri"/>
                <a:ea typeface="Calibri"/>
                <a:cs typeface="Calibri"/>
                <a:sym typeface="Calibri"/>
                <a:rtl val="0"/>
              </a:rPr>
              <a:t>Samuel Morse’s Telegraph</a:t>
            </a:r>
          </a:p>
          <a:p>
            <a:pPr marL="1143000" marR="0" lvl="2" indent="-228600" algn="l" rtl="0">
              <a:lnSpc>
                <a:spcPct val="100000"/>
              </a:lnSpc>
              <a:spcBef>
                <a:spcPts val="480"/>
              </a:spcBef>
              <a:spcAft>
                <a:spcPts val="0"/>
              </a:spcAft>
              <a:buClr>
                <a:schemeClr val="dk1"/>
              </a:buClr>
              <a:buSzPct val="96666"/>
              <a:buFont typeface="Arial"/>
              <a:buChar char="●"/>
            </a:pPr>
            <a:r>
              <a:rPr lang="en-US" sz="1500" b="0" i="0" u="none" strike="noStrike" cap="none" baseline="0" dirty="0">
                <a:solidFill>
                  <a:schemeClr val="dk1"/>
                </a:solidFill>
                <a:latin typeface="Calibri"/>
                <a:ea typeface="Calibri"/>
                <a:cs typeface="Calibri"/>
                <a:sym typeface="Calibri"/>
                <a:rtl val="0"/>
              </a:rPr>
              <a:t>Vastly improved the speed of communication</a:t>
            </a:r>
          </a:p>
          <a:p>
            <a:pPr marL="742950" marR="0" lvl="1" indent="-285750" algn="l" rtl="0">
              <a:lnSpc>
                <a:spcPct val="100000"/>
              </a:lnSpc>
              <a:spcBef>
                <a:spcPts val="560"/>
              </a:spcBef>
              <a:spcAft>
                <a:spcPts val="0"/>
              </a:spcAft>
              <a:buClr>
                <a:schemeClr val="dk1"/>
              </a:buClr>
              <a:buSzPct val="91820"/>
              <a:buFont typeface="Arial"/>
              <a:buChar char="●"/>
            </a:pPr>
            <a:r>
              <a:rPr lang="en-US" sz="1750" b="0" i="0" u="none" strike="noStrike" cap="none" baseline="0" dirty="0">
                <a:solidFill>
                  <a:schemeClr val="dk1"/>
                </a:solidFill>
                <a:latin typeface="Calibri"/>
                <a:ea typeface="Calibri"/>
                <a:cs typeface="Calibri"/>
                <a:sym typeface="Calibri"/>
                <a:rtl val="0"/>
              </a:rPr>
              <a:t>Cyrus Field’s Transatlantic Cable</a:t>
            </a:r>
          </a:p>
          <a:p>
            <a:pPr marL="1143000" marR="0" lvl="2" indent="-228600" algn="l" rtl="0">
              <a:lnSpc>
                <a:spcPct val="100000"/>
              </a:lnSpc>
              <a:spcBef>
                <a:spcPts val="480"/>
              </a:spcBef>
              <a:spcAft>
                <a:spcPts val="0"/>
              </a:spcAft>
              <a:buClr>
                <a:schemeClr val="dk1"/>
              </a:buClr>
              <a:buSzPct val="96666"/>
              <a:buFont typeface="Arial"/>
              <a:buChar char="●"/>
            </a:pPr>
            <a:r>
              <a:rPr lang="en-US" sz="1500" b="0" i="0" u="none" strike="noStrike" cap="none" baseline="0" dirty="0">
                <a:solidFill>
                  <a:schemeClr val="dk1"/>
                </a:solidFill>
                <a:latin typeface="Calibri"/>
                <a:ea typeface="Calibri"/>
                <a:cs typeface="Calibri"/>
                <a:sym typeface="Calibri"/>
                <a:rtl val="0"/>
              </a:rPr>
              <a:t>Vastly improved communication between the US and Europe</a:t>
            </a:r>
          </a:p>
          <a:p>
            <a:pPr marL="1143000" marR="0" lvl="2" indent="-139700" algn="l" rtl="0">
              <a:lnSpc>
                <a:spcPct val="100000"/>
              </a:lnSpc>
              <a:spcBef>
                <a:spcPts val="480"/>
              </a:spcBef>
              <a:spcAft>
                <a:spcPts val="0"/>
              </a:spcAft>
              <a:buClr>
                <a:schemeClr val="dk1"/>
              </a:buClr>
              <a:buFont typeface="Calibri"/>
              <a:buNone/>
            </a:pPr>
            <a:endParaRPr sz="2400" b="0" i="0" u="none" strike="noStrike" cap="none" baseline="0" dirty="0">
              <a:solidFill>
                <a:schemeClr val="dk1"/>
              </a:solidFill>
              <a:latin typeface="Calibri"/>
              <a:ea typeface="Calibri"/>
              <a:cs typeface="Calibri"/>
              <a:sym typeface="Calibri"/>
              <a:rtl val="0"/>
            </a:endParaRPr>
          </a:p>
          <a:p>
            <a:pPr marL="1143000" marR="0" lvl="2" indent="-139700" algn="l" rtl="0">
              <a:lnSpc>
                <a:spcPct val="100000"/>
              </a:lnSpc>
              <a:spcBef>
                <a:spcPts val="480"/>
              </a:spcBef>
              <a:spcAft>
                <a:spcPts val="0"/>
              </a:spcAft>
              <a:buClr>
                <a:schemeClr val="dk1"/>
              </a:buClr>
              <a:buFont typeface="Calibri"/>
              <a:buNone/>
            </a:pPr>
            <a:endParaRPr sz="2400" b="0" i="0" u="none" strike="noStrike" cap="none" baseline="0" dirty="0">
              <a:solidFill>
                <a:schemeClr val="dk1"/>
              </a:solidFill>
              <a:latin typeface="Calibri"/>
              <a:ea typeface="Calibri"/>
              <a:cs typeface="Calibri"/>
              <a:sym typeface="Calibri"/>
              <a:rtl val="0"/>
            </a:endParaRPr>
          </a:p>
          <a:p>
            <a:pPr marL="742950" marR="0" lvl="1" indent="-184150" algn="l" rtl="0">
              <a:lnSpc>
                <a:spcPct val="100000"/>
              </a:lnSpc>
              <a:spcBef>
                <a:spcPts val="560"/>
              </a:spcBef>
              <a:spcAft>
                <a:spcPts val="0"/>
              </a:spcAft>
              <a:buClr>
                <a:schemeClr val="dk1"/>
              </a:buClr>
              <a:buFont typeface="Calibri"/>
              <a:buNone/>
            </a:pPr>
            <a:endParaRPr sz="2800" b="0" i="0" u="none" strike="noStrike" cap="none" baseline="0" dirty="0">
              <a:solidFill>
                <a:schemeClr val="dk1"/>
              </a:solidFill>
              <a:latin typeface="Calibri"/>
              <a:ea typeface="Calibri"/>
              <a:cs typeface="Calibri"/>
              <a:sym typeface="Calibri"/>
              <a:rtl val="0"/>
            </a:endParaRPr>
          </a:p>
          <a:p>
            <a:pPr marL="742950" marR="0" lvl="1" indent="-184150" algn="l" rtl="0">
              <a:lnSpc>
                <a:spcPct val="100000"/>
              </a:lnSpc>
              <a:spcBef>
                <a:spcPts val="560"/>
              </a:spcBef>
              <a:spcAft>
                <a:spcPts val="0"/>
              </a:spcAft>
              <a:buClr>
                <a:schemeClr val="dk1"/>
              </a:buClr>
              <a:buFont typeface="Calibri"/>
              <a:buNone/>
            </a:pPr>
            <a:endParaRPr sz="2800" b="0" i="0" u="none" strike="noStrike" cap="none" baseline="0" dirty="0">
              <a:solidFill>
                <a:schemeClr val="dk1"/>
              </a:solidFill>
              <a:latin typeface="Calibri"/>
              <a:ea typeface="Calibri"/>
              <a:cs typeface="Calibri"/>
              <a:sym typeface="Calibri"/>
              <a:rtl val="0"/>
            </a:endParaRPr>
          </a:p>
          <a:p>
            <a:pPr marL="1143000" marR="0" lvl="2" indent="-139700" algn="l" rtl="0">
              <a:lnSpc>
                <a:spcPct val="100000"/>
              </a:lnSpc>
              <a:spcBef>
                <a:spcPts val="480"/>
              </a:spcBef>
              <a:spcAft>
                <a:spcPts val="0"/>
              </a:spcAft>
              <a:buClr>
                <a:schemeClr val="dk1"/>
              </a:buClr>
              <a:buFont typeface="Calibri"/>
              <a:buNone/>
            </a:pPr>
            <a:endParaRPr sz="2400" b="0" i="0" u="none" strike="noStrike" cap="none" baseline="0" dirty="0">
              <a:solidFill>
                <a:schemeClr val="dk1"/>
              </a:solidFill>
              <a:latin typeface="Calibri"/>
              <a:ea typeface="Calibri"/>
              <a:cs typeface="Calibri"/>
              <a:sym typeface="Calibri"/>
              <a:rtl val="0"/>
            </a:endParaRPr>
          </a:p>
          <a:p>
            <a:pPr marL="742950" marR="0" lvl="1" indent="-184150" algn="l" rtl="0">
              <a:lnSpc>
                <a:spcPct val="100000"/>
              </a:lnSpc>
              <a:spcBef>
                <a:spcPts val="560"/>
              </a:spcBef>
              <a:spcAft>
                <a:spcPts val="0"/>
              </a:spcAft>
              <a:buClr>
                <a:schemeClr val="dk1"/>
              </a:buClr>
              <a:buFont typeface="Calibri"/>
              <a:buNone/>
            </a:pPr>
            <a:endParaRPr sz="2800" b="0" i="0" u="none" strike="noStrike" cap="none" baseline="0" dirty="0">
              <a:solidFill>
                <a:schemeClr val="dk1"/>
              </a:solidFill>
              <a:latin typeface="Calibri"/>
              <a:ea typeface="Calibri"/>
              <a:cs typeface="Calibri"/>
              <a:sym typeface="Calibri"/>
              <a:rtl val="0"/>
            </a:endParaRPr>
          </a:p>
          <a:p>
            <a:pPr marL="1143000" marR="0" lvl="2" indent="-139700" algn="l" rtl="0">
              <a:lnSpc>
                <a:spcPct val="100000"/>
              </a:lnSpc>
              <a:spcBef>
                <a:spcPts val="480"/>
              </a:spcBef>
              <a:spcAft>
                <a:spcPts val="0"/>
              </a:spcAft>
              <a:buClr>
                <a:schemeClr val="dk1"/>
              </a:buClr>
              <a:buFont typeface="Calibri"/>
              <a:buNone/>
            </a:pPr>
            <a:endParaRPr sz="2400" b="0" i="0" u="none" strike="noStrike" cap="none" baseline="0" dirty="0">
              <a:solidFill>
                <a:schemeClr val="dk1"/>
              </a:solidFill>
              <a:latin typeface="Calibri"/>
              <a:ea typeface="Calibri"/>
              <a:cs typeface="Calibri"/>
              <a:sym typeface="Calibri"/>
              <a:rtl val="0"/>
            </a:endParaRPr>
          </a:p>
          <a:p>
            <a:pPr marL="1143000" marR="0" lvl="2" indent="-139700" algn="l" rtl="0">
              <a:lnSpc>
                <a:spcPct val="100000"/>
              </a:lnSpc>
              <a:spcBef>
                <a:spcPts val="480"/>
              </a:spcBef>
              <a:spcAft>
                <a:spcPts val="0"/>
              </a:spcAft>
              <a:buClr>
                <a:schemeClr val="dk1"/>
              </a:buClr>
              <a:buFont typeface="Calibri"/>
              <a:buNone/>
            </a:pPr>
            <a:endParaRPr sz="2400" b="0" i="0" u="none" strike="noStrike" cap="none" baseline="0" dirty="0">
              <a:solidFill>
                <a:schemeClr val="dk1"/>
              </a:solidFill>
              <a:latin typeface="Calibri"/>
              <a:ea typeface="Calibri"/>
              <a:cs typeface="Calibri"/>
              <a:sym typeface="Calibri"/>
              <a:rtl val="0"/>
            </a:endParaRPr>
          </a:p>
          <a:p>
            <a:pPr marL="1143000" marR="0" lvl="2" indent="-139700" algn="l" rtl="0">
              <a:lnSpc>
                <a:spcPct val="100000"/>
              </a:lnSpc>
              <a:spcBef>
                <a:spcPts val="480"/>
              </a:spcBef>
              <a:spcAft>
                <a:spcPts val="0"/>
              </a:spcAft>
              <a:buClr>
                <a:schemeClr val="dk1"/>
              </a:buClr>
              <a:buFont typeface="Calibri"/>
              <a:buNone/>
            </a:pPr>
            <a:endParaRPr sz="2400" b="0" i="0" u="none" strike="noStrike" cap="none" baseline="0" dirty="0">
              <a:solidFill>
                <a:schemeClr val="dk1"/>
              </a:solidFill>
              <a:latin typeface="Calibri"/>
              <a:ea typeface="Calibri"/>
              <a:cs typeface="Calibri"/>
              <a:sym typeface="Calibri"/>
              <a:rtl val="0"/>
            </a:endParaRPr>
          </a:p>
        </p:txBody>
      </p:sp>
      <p:pic>
        <p:nvPicPr>
          <p:cNvPr id="103" name="Shape 103"/>
          <p:cNvPicPr preferRelativeResize="0"/>
          <p:nvPr/>
        </p:nvPicPr>
        <p:blipFill rotWithShape="1">
          <a:blip r:embed="rId3">
            <a:alphaModFix/>
          </a:blip>
          <a:srcRect/>
          <a:stretch/>
        </p:blipFill>
        <p:spPr>
          <a:xfrm>
            <a:off x="7291385" y="618860"/>
            <a:ext cx="1852613" cy="2723174"/>
          </a:xfrm>
          <a:prstGeom prst="rect">
            <a:avLst/>
          </a:prstGeom>
          <a:noFill/>
          <a:ln>
            <a:noFill/>
          </a:ln>
        </p:spPr>
      </p:pic>
      <p:cxnSp>
        <p:nvCxnSpPr>
          <p:cNvPr id="104" name="Shape 104"/>
          <p:cNvCxnSpPr/>
          <p:nvPr/>
        </p:nvCxnSpPr>
        <p:spPr>
          <a:xfrm rot="10800000" flipH="1">
            <a:off x="3046148" y="1333498"/>
            <a:ext cx="4245239" cy="591518"/>
          </a:xfrm>
          <a:prstGeom prst="straightConnector1">
            <a:avLst/>
          </a:prstGeom>
          <a:noFill/>
          <a:ln w="9525" cap="flat" cmpd="sng">
            <a:solidFill>
              <a:schemeClr val="accent1"/>
            </a:solidFill>
            <a:prstDash val="solid"/>
            <a:round/>
            <a:headEnd type="none" w="med" len="med"/>
            <a:tailEnd type="stealth" w="lg" len="lg"/>
          </a:ln>
        </p:spPr>
      </p:cxnSp>
      <p:pic>
        <p:nvPicPr>
          <p:cNvPr id="105" name="Shape 105"/>
          <p:cNvPicPr preferRelativeResize="0"/>
          <p:nvPr/>
        </p:nvPicPr>
        <p:blipFill rotWithShape="1">
          <a:blip r:embed="rId4">
            <a:alphaModFix/>
          </a:blip>
          <a:srcRect/>
          <a:stretch/>
        </p:blipFill>
        <p:spPr>
          <a:xfrm>
            <a:off x="5969000" y="3342035"/>
            <a:ext cx="3174999" cy="1836519"/>
          </a:xfrm>
          <a:prstGeom prst="rect">
            <a:avLst/>
          </a:prstGeom>
          <a:noFill/>
          <a:ln>
            <a:noFill/>
          </a:ln>
        </p:spPr>
      </p:pic>
      <p:cxnSp>
        <p:nvCxnSpPr>
          <p:cNvPr id="106" name="Shape 106"/>
          <p:cNvCxnSpPr/>
          <p:nvPr/>
        </p:nvCxnSpPr>
        <p:spPr>
          <a:xfrm>
            <a:off x="4392082" y="2931583"/>
            <a:ext cx="1449916" cy="560917"/>
          </a:xfrm>
          <a:prstGeom prst="straightConnector1">
            <a:avLst/>
          </a:prstGeom>
          <a:noFill/>
          <a:ln w="9525" cap="flat" cmpd="sng">
            <a:solidFill>
              <a:schemeClr val="accent1"/>
            </a:solidFill>
            <a:prstDash val="solid"/>
            <a:round/>
            <a:headEnd type="none" w="med" len="med"/>
            <a:tailEnd type="stealth" w="lg" len="lg"/>
          </a:ln>
        </p:spPr>
      </p:cxnSp>
      <p:pic>
        <p:nvPicPr>
          <p:cNvPr id="107" name="Shape 107"/>
          <p:cNvPicPr preferRelativeResize="0"/>
          <p:nvPr/>
        </p:nvPicPr>
        <p:blipFill rotWithShape="1">
          <a:blip r:embed="rId5">
            <a:alphaModFix/>
          </a:blip>
          <a:srcRect/>
          <a:stretch/>
        </p:blipFill>
        <p:spPr>
          <a:xfrm>
            <a:off x="5257800" y="5048250"/>
            <a:ext cx="2401880" cy="1809749"/>
          </a:xfrm>
          <a:prstGeom prst="rect">
            <a:avLst/>
          </a:prstGeom>
          <a:noFill/>
          <a:ln>
            <a:noFill/>
          </a:ln>
        </p:spPr>
      </p:pic>
      <p:sp>
        <p:nvSpPr>
          <p:cNvPr id="109" name="Shape 109"/>
          <p:cNvSpPr txBox="1"/>
          <p:nvPr/>
        </p:nvSpPr>
        <p:spPr>
          <a:xfrm>
            <a:off x="4963582" y="1925016"/>
            <a:ext cx="2327804" cy="10156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omic Sans MS"/>
              <a:buNone/>
            </a:pPr>
            <a:r>
              <a:rPr lang="en-US" sz="1000" b="1" i="1" u="none" strike="noStrike" cap="none" baseline="0">
                <a:solidFill>
                  <a:schemeClr val="dk1"/>
                </a:solidFill>
                <a:latin typeface="Comic Sans MS"/>
                <a:ea typeface="Comic Sans MS"/>
                <a:cs typeface="Comic Sans MS"/>
                <a:sym typeface="Comic Sans MS"/>
                <a:rtl val="0"/>
              </a:rPr>
              <a:t>“Anything new is quickly introduced here, including all of the latest inventions.  There is no clinging to old ways.  The moment an American hears the word </a:t>
            </a:r>
            <a:r>
              <a:rPr lang="en-US" sz="1000" b="1" i="1" u="none" strike="noStrike" cap="none" baseline="0">
                <a:solidFill>
                  <a:schemeClr val="dk1"/>
                </a:solidFill>
                <a:latin typeface="Arial"/>
                <a:ea typeface="Arial"/>
                <a:cs typeface="Arial"/>
                <a:sym typeface="Arial"/>
                <a:rtl val="0"/>
              </a:rPr>
              <a:t>“</a:t>
            </a:r>
            <a:r>
              <a:rPr lang="en-US" sz="1000" b="1" i="1" u="none" strike="noStrike" cap="none" baseline="0">
                <a:solidFill>
                  <a:schemeClr val="dk1"/>
                </a:solidFill>
                <a:latin typeface="Comic Sans MS"/>
                <a:ea typeface="Comic Sans MS"/>
                <a:cs typeface="Comic Sans MS"/>
                <a:sym typeface="Comic Sans MS"/>
                <a:rtl val="0"/>
              </a:rPr>
              <a:t>invention,</a:t>
            </a:r>
            <a:r>
              <a:rPr lang="en-US" sz="1000" b="1" i="1" u="none" strike="noStrike" cap="none" baseline="0">
                <a:solidFill>
                  <a:schemeClr val="dk1"/>
                </a:solidFill>
                <a:latin typeface="Arial"/>
                <a:ea typeface="Arial"/>
                <a:cs typeface="Arial"/>
                <a:sym typeface="Arial"/>
                <a:rtl val="0"/>
              </a:rPr>
              <a:t>”</a:t>
            </a:r>
            <a:r>
              <a:rPr lang="en-US" sz="1000" b="1" i="1" u="none" strike="noStrike" cap="none" baseline="0">
                <a:solidFill>
                  <a:schemeClr val="dk1"/>
                </a:solidFill>
                <a:latin typeface="Comic Sans MS"/>
                <a:ea typeface="Comic Sans MS"/>
                <a:cs typeface="Comic Sans MS"/>
                <a:sym typeface="Comic Sans MS"/>
                <a:rtl val="0"/>
              </a:rPr>
              <a:t> he pricks up his ears”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p:nvPr/>
        </p:nvSpPr>
        <p:spPr>
          <a:xfrm>
            <a:off x="0" y="0"/>
            <a:ext cx="5893200" cy="5174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0" i="0" u="none" strike="noStrike" cap="none" baseline="0">
                <a:solidFill>
                  <a:schemeClr val="dk1"/>
                </a:solidFill>
                <a:latin typeface="Calibri"/>
                <a:ea typeface="Calibri"/>
                <a:cs typeface="Calibri"/>
                <a:sym typeface="Calibri"/>
                <a:rtl val="0"/>
              </a:rPr>
              <a:t>Regional Specialization</a:t>
            </a:r>
          </a:p>
        </p:txBody>
      </p:sp>
      <p:sp>
        <p:nvSpPr>
          <p:cNvPr id="115" name="Shape 115"/>
          <p:cNvSpPr txBox="1"/>
          <p:nvPr/>
        </p:nvSpPr>
        <p:spPr>
          <a:xfrm>
            <a:off x="0" y="707525"/>
            <a:ext cx="6140398" cy="3506700"/>
          </a:xfrm>
          <a:prstGeom prst="rect">
            <a:avLst/>
          </a:prstGeom>
          <a:noFill/>
          <a:ln>
            <a:noFill/>
          </a:ln>
        </p:spPr>
        <p:txBody>
          <a:bodyPr lIns="91425" tIns="45700" rIns="91425" bIns="45700" anchor="t" anchorCtr="0">
            <a:noAutofit/>
          </a:bodyPr>
          <a:lstStyle/>
          <a:p>
            <a:pPr marL="457200" marR="0" lvl="0" indent="-342900" algn="l" rtl="0">
              <a:lnSpc>
                <a:spcPct val="100000"/>
              </a:lnSpc>
              <a:spcBef>
                <a:spcPts val="0"/>
              </a:spcBef>
              <a:spcAft>
                <a:spcPts val="0"/>
              </a:spcAft>
              <a:buClr>
                <a:schemeClr val="dk1"/>
              </a:buClr>
              <a:buSzPct val="100000"/>
              <a:buFont typeface="Calibri"/>
              <a:buChar char="●"/>
            </a:pPr>
            <a:r>
              <a:rPr lang="en-US" sz="1600" b="1" i="0" u="none" strike="noStrike" cap="none" baseline="0" dirty="0">
                <a:solidFill>
                  <a:schemeClr val="dk1"/>
                </a:solidFill>
                <a:latin typeface="Calibri"/>
                <a:ea typeface="Calibri"/>
                <a:cs typeface="Calibri"/>
                <a:sym typeface="Calibri"/>
                <a:rtl val="0"/>
              </a:rPr>
              <a:t>Northeast</a:t>
            </a:r>
            <a:r>
              <a:rPr lang="en-US" sz="1600" b="0" i="0" u="none" strike="noStrike" cap="none" baseline="0" dirty="0">
                <a:solidFill>
                  <a:schemeClr val="dk1"/>
                </a:solidFill>
                <a:latin typeface="Calibri"/>
                <a:ea typeface="Calibri"/>
                <a:cs typeface="Calibri"/>
                <a:sym typeface="Calibri"/>
                <a:rtl val="0"/>
              </a:rPr>
              <a:t> </a:t>
            </a:r>
            <a:r>
              <a:rPr lang="en-US" sz="1600" b="0" i="0" u="none" strike="noStrike" cap="none" baseline="0" dirty="0" smtClean="0">
                <a:solidFill>
                  <a:schemeClr val="dk1"/>
                </a:solidFill>
                <a:latin typeface="Calibri"/>
                <a:ea typeface="Calibri"/>
                <a:cs typeface="Calibri"/>
                <a:sym typeface="Calibri"/>
                <a:rtl val="0"/>
              </a:rPr>
              <a:t>industrializes</a:t>
            </a:r>
          </a:p>
          <a:p>
            <a:pPr marL="114300" lvl="4">
              <a:buClr>
                <a:schemeClr val="dk1"/>
              </a:buClr>
              <a:buSzPct val="100000"/>
            </a:pPr>
            <a:r>
              <a:rPr lang="en-US" sz="1600" dirty="0">
                <a:solidFill>
                  <a:schemeClr val="dk1"/>
                </a:solidFill>
                <a:latin typeface="Calibri"/>
                <a:ea typeface="Calibri"/>
                <a:cs typeface="Calibri"/>
                <a:sym typeface="Calibri"/>
              </a:rPr>
              <a:t>	</a:t>
            </a:r>
            <a:r>
              <a:rPr lang="en-US" sz="1600" b="0" i="0" u="none" strike="noStrike" cap="none" baseline="0" dirty="0" smtClean="0">
                <a:solidFill>
                  <a:schemeClr val="dk1"/>
                </a:solidFill>
                <a:latin typeface="Calibri"/>
                <a:ea typeface="Calibri"/>
                <a:cs typeface="Calibri"/>
                <a:sym typeface="Calibri"/>
                <a:rtl val="0"/>
              </a:rPr>
              <a:t>Water </a:t>
            </a:r>
            <a:r>
              <a:rPr lang="en-US" sz="1600" b="0" i="0" u="none" strike="noStrike" cap="none" baseline="0" dirty="0">
                <a:solidFill>
                  <a:schemeClr val="dk1"/>
                </a:solidFill>
                <a:latin typeface="Calibri"/>
                <a:ea typeface="Calibri"/>
                <a:cs typeface="Calibri"/>
                <a:sym typeface="Calibri"/>
                <a:rtl val="0"/>
              </a:rPr>
              <a:t>powers the textile </a:t>
            </a:r>
            <a:r>
              <a:rPr lang="en-US" sz="1600" b="0" i="0" u="none" strike="noStrike" cap="none" baseline="0" dirty="0" smtClean="0">
                <a:solidFill>
                  <a:schemeClr val="dk1"/>
                </a:solidFill>
                <a:latin typeface="Calibri"/>
                <a:ea typeface="Calibri"/>
                <a:cs typeface="Calibri"/>
                <a:sym typeface="Calibri"/>
                <a:rtl val="0"/>
              </a:rPr>
              <a:t>factories</a:t>
            </a:r>
          </a:p>
          <a:p>
            <a:pPr marL="114300" lvl="4">
              <a:buClr>
                <a:schemeClr val="dk1"/>
              </a:buClr>
              <a:buSzPct val="100000"/>
            </a:pPr>
            <a:r>
              <a:rPr lang="en-US" sz="1600" dirty="0">
                <a:solidFill>
                  <a:schemeClr val="dk1"/>
                </a:solidFill>
                <a:latin typeface="Calibri"/>
                <a:ea typeface="Calibri"/>
                <a:cs typeface="Calibri"/>
                <a:sym typeface="Calibri"/>
              </a:rPr>
              <a:t>	</a:t>
            </a:r>
            <a:r>
              <a:rPr lang="en-US" sz="1600" b="0" i="0" u="none" strike="noStrike" cap="none" baseline="0" dirty="0" smtClean="0">
                <a:solidFill>
                  <a:schemeClr val="dk1"/>
                </a:solidFill>
                <a:latin typeface="Calibri"/>
                <a:ea typeface="Calibri"/>
                <a:cs typeface="Calibri"/>
                <a:sym typeface="Calibri"/>
                <a:rtl val="0"/>
              </a:rPr>
              <a:t>Poor </a:t>
            </a:r>
            <a:r>
              <a:rPr lang="en-US" sz="1600" b="0" i="0" u="none" strike="noStrike" cap="none" baseline="0" dirty="0">
                <a:solidFill>
                  <a:schemeClr val="dk1"/>
                </a:solidFill>
                <a:latin typeface="Calibri"/>
                <a:ea typeface="Calibri"/>
                <a:cs typeface="Calibri"/>
                <a:sym typeface="Calibri"/>
                <a:rtl val="0"/>
              </a:rPr>
              <a:t>soil convinces many to give up subsistence farming and work in the mills</a:t>
            </a:r>
          </a:p>
          <a:p>
            <a:pPr marL="457200" marR="0" lvl="0" indent="-342900" algn="l" rtl="0">
              <a:lnSpc>
                <a:spcPct val="100000"/>
              </a:lnSpc>
              <a:spcBef>
                <a:spcPts val="1600"/>
              </a:spcBef>
              <a:spcAft>
                <a:spcPts val="0"/>
              </a:spcAft>
              <a:buClr>
                <a:schemeClr val="dk1"/>
              </a:buClr>
              <a:buSzPct val="100000"/>
              <a:buFont typeface="Calibri"/>
              <a:buChar char="●"/>
            </a:pPr>
            <a:r>
              <a:rPr lang="en-US" sz="1600" b="1" i="0" u="none" strike="noStrike" cap="none" baseline="0" dirty="0">
                <a:solidFill>
                  <a:schemeClr val="dk1"/>
                </a:solidFill>
                <a:latin typeface="Calibri"/>
                <a:ea typeface="Calibri"/>
                <a:cs typeface="Calibri"/>
                <a:sym typeface="Calibri"/>
                <a:rtl val="0"/>
              </a:rPr>
              <a:t>South</a:t>
            </a:r>
            <a:r>
              <a:rPr lang="en-US" sz="1600" b="0" i="0" u="none" strike="noStrike" cap="none" baseline="0" dirty="0">
                <a:solidFill>
                  <a:schemeClr val="dk1"/>
                </a:solidFill>
                <a:latin typeface="Calibri"/>
                <a:ea typeface="Calibri"/>
                <a:cs typeface="Calibri"/>
                <a:sym typeface="Calibri"/>
                <a:rtl val="0"/>
              </a:rPr>
              <a:t> Doubles Down on Cotton (and slavery</a:t>
            </a:r>
            <a:r>
              <a:rPr lang="en-US" sz="1600" b="0" i="0" u="none" strike="noStrike" cap="none" baseline="0" dirty="0" smtClean="0">
                <a:solidFill>
                  <a:schemeClr val="dk1"/>
                </a:solidFill>
                <a:latin typeface="Calibri"/>
                <a:ea typeface="Calibri"/>
                <a:cs typeface="Calibri"/>
                <a:sym typeface="Calibri"/>
                <a:rtl val="0"/>
              </a:rPr>
              <a:t>)</a:t>
            </a:r>
          </a:p>
          <a:p>
            <a:pPr marL="114300" marR="0" lvl="0" algn="l" rtl="0">
              <a:lnSpc>
                <a:spcPct val="100000"/>
              </a:lnSpc>
              <a:spcBef>
                <a:spcPts val="1600"/>
              </a:spcBef>
              <a:spcAft>
                <a:spcPts val="0"/>
              </a:spcAft>
              <a:buClr>
                <a:schemeClr val="dk1"/>
              </a:buClr>
              <a:buSzPct val="100000"/>
            </a:pPr>
            <a:r>
              <a:rPr lang="en-US" sz="1600" dirty="0">
                <a:solidFill>
                  <a:schemeClr val="dk1"/>
                </a:solidFill>
                <a:latin typeface="Calibri"/>
                <a:ea typeface="Calibri"/>
                <a:cs typeface="Calibri"/>
                <a:sym typeface="Calibri"/>
              </a:rPr>
              <a:t>	</a:t>
            </a:r>
            <a:r>
              <a:rPr lang="en-US" sz="1600" b="0" i="0" u="none" strike="noStrike" cap="none" baseline="0" dirty="0" smtClean="0">
                <a:solidFill>
                  <a:schemeClr val="dk1"/>
                </a:solidFill>
                <a:latin typeface="Calibri"/>
                <a:ea typeface="Calibri"/>
                <a:cs typeface="Calibri"/>
                <a:sym typeface="Calibri"/>
                <a:rtl val="0"/>
              </a:rPr>
              <a:t>Eli </a:t>
            </a:r>
            <a:r>
              <a:rPr lang="en-US" sz="1600" b="0" i="0" u="none" strike="noStrike" cap="none" baseline="0" dirty="0">
                <a:solidFill>
                  <a:schemeClr val="dk1"/>
                </a:solidFill>
                <a:latin typeface="Calibri"/>
                <a:ea typeface="Calibri"/>
                <a:cs typeface="Calibri"/>
                <a:sym typeface="Calibri"/>
                <a:rtl val="0"/>
              </a:rPr>
              <a:t>Whitney’s Cotton Gin increased production of cotton</a:t>
            </a:r>
          </a:p>
          <a:p>
            <a:pPr marL="1028700" marR="0" lvl="2" algn="l" rtl="0">
              <a:lnSpc>
                <a:spcPct val="100000"/>
              </a:lnSpc>
              <a:spcBef>
                <a:spcPts val="1600"/>
              </a:spcBef>
              <a:spcAft>
                <a:spcPts val="0"/>
              </a:spcAft>
              <a:buClr>
                <a:schemeClr val="dk1"/>
              </a:buClr>
              <a:buSzPct val="100000"/>
            </a:pPr>
            <a:r>
              <a:rPr lang="en-US" sz="1600" b="0" i="0" u="none" strike="noStrike" cap="none" baseline="0" dirty="0">
                <a:solidFill>
                  <a:schemeClr val="dk1"/>
                </a:solidFill>
                <a:latin typeface="Calibri"/>
                <a:ea typeface="Calibri"/>
                <a:cs typeface="Calibri"/>
                <a:sym typeface="Calibri"/>
                <a:rtl val="0"/>
              </a:rPr>
              <a:t>More slaves were needed to pick the cotton</a:t>
            </a:r>
          </a:p>
          <a:p>
            <a:pPr marL="1028700" marR="0" lvl="2" algn="l" rtl="0">
              <a:lnSpc>
                <a:spcPct val="100000"/>
              </a:lnSpc>
              <a:spcBef>
                <a:spcPts val="1600"/>
              </a:spcBef>
              <a:spcAft>
                <a:spcPts val="0"/>
              </a:spcAft>
              <a:buClr>
                <a:schemeClr val="dk1"/>
              </a:buClr>
              <a:buSzPct val="100000"/>
            </a:pPr>
            <a:r>
              <a:rPr lang="en-US" sz="1600" b="0" i="0" u="none" strike="noStrike" cap="none" baseline="0" dirty="0">
                <a:solidFill>
                  <a:schemeClr val="dk1"/>
                </a:solidFill>
                <a:latin typeface="Calibri"/>
                <a:ea typeface="Calibri"/>
                <a:cs typeface="Calibri"/>
                <a:sym typeface="Calibri"/>
                <a:rtl val="0"/>
              </a:rPr>
              <a:t>Cotton was sent North to fuel the textile industry</a:t>
            </a:r>
          </a:p>
          <a:p>
            <a:pPr marL="457200" marR="0" lvl="0" indent="-342900" algn="l" rtl="0">
              <a:lnSpc>
                <a:spcPct val="100000"/>
              </a:lnSpc>
              <a:spcBef>
                <a:spcPts val="1600"/>
              </a:spcBef>
              <a:spcAft>
                <a:spcPts val="0"/>
              </a:spcAft>
              <a:buClr>
                <a:schemeClr val="dk1"/>
              </a:buClr>
              <a:buSzPct val="100000"/>
              <a:buFont typeface="Calibri"/>
              <a:buChar char="●"/>
            </a:pPr>
            <a:r>
              <a:rPr lang="en-US" sz="1600" b="1" i="0" u="none" strike="noStrike" cap="none" baseline="0" dirty="0">
                <a:solidFill>
                  <a:schemeClr val="dk1"/>
                </a:solidFill>
                <a:latin typeface="Calibri"/>
                <a:ea typeface="Calibri"/>
                <a:cs typeface="Calibri"/>
                <a:sym typeface="Calibri"/>
                <a:rtl val="0"/>
              </a:rPr>
              <a:t>West</a:t>
            </a:r>
            <a:r>
              <a:rPr lang="en-US" sz="1600" b="0" i="0" u="none" strike="noStrike" cap="none" baseline="0" dirty="0">
                <a:solidFill>
                  <a:schemeClr val="dk1"/>
                </a:solidFill>
                <a:latin typeface="Calibri"/>
                <a:ea typeface="Calibri"/>
                <a:cs typeface="Calibri"/>
                <a:sym typeface="Calibri"/>
                <a:rtl val="0"/>
              </a:rPr>
              <a:t> becomes the “Breadbasket” of America</a:t>
            </a:r>
          </a:p>
          <a:p>
            <a:pPr marL="571500" marR="0" lvl="1" algn="l" rtl="0">
              <a:spcBef>
                <a:spcPts val="1600"/>
              </a:spcBef>
              <a:spcAft>
                <a:spcPts val="0"/>
              </a:spcAft>
              <a:buClr>
                <a:schemeClr val="dk1"/>
              </a:buClr>
              <a:buSzPct val="100000"/>
            </a:pPr>
            <a:r>
              <a:rPr lang="en-US" sz="1600" b="0" i="0" u="none" strike="noStrike" cap="none" baseline="0" dirty="0">
                <a:solidFill>
                  <a:schemeClr val="dk1"/>
                </a:solidFill>
                <a:latin typeface="Calibri"/>
                <a:ea typeface="Calibri"/>
                <a:cs typeface="Calibri"/>
                <a:sym typeface="Calibri"/>
                <a:rtl val="0"/>
              </a:rPr>
              <a:t>Certain innovations in technology &amp; transportation allow farmers to move from subsistence farming to “cash cropping”</a:t>
            </a:r>
          </a:p>
          <a:p>
            <a:pPr marL="1028700" marR="0" lvl="2" algn="l" rtl="0">
              <a:spcBef>
                <a:spcPts val="1600"/>
              </a:spcBef>
              <a:spcAft>
                <a:spcPts val="0"/>
              </a:spcAft>
              <a:buClr>
                <a:schemeClr val="dk1"/>
              </a:buClr>
              <a:buSzPct val="100000"/>
            </a:pPr>
            <a:r>
              <a:rPr lang="en-US" sz="1600" b="0" i="0" u="none" strike="noStrike" cap="none" baseline="0" dirty="0" smtClean="0">
                <a:solidFill>
                  <a:schemeClr val="dk1"/>
                </a:solidFill>
                <a:latin typeface="Calibri"/>
                <a:ea typeface="Calibri"/>
                <a:cs typeface="Calibri"/>
                <a:sym typeface="Calibri"/>
                <a:rtl val="0"/>
              </a:rPr>
              <a:t>Steamboat</a:t>
            </a:r>
            <a:r>
              <a:rPr lang="en-US" sz="1600" dirty="0" smtClean="0">
                <a:solidFill>
                  <a:schemeClr val="dk1"/>
                </a:solidFill>
                <a:latin typeface="Calibri"/>
                <a:ea typeface="Calibri"/>
                <a:cs typeface="Calibri"/>
                <a:sym typeface="Calibri"/>
              </a:rPr>
              <a:t>s, </a:t>
            </a:r>
            <a:r>
              <a:rPr lang="en-US" sz="1600" b="0" i="0" u="none" strike="noStrike" cap="none" baseline="0" dirty="0" smtClean="0">
                <a:solidFill>
                  <a:schemeClr val="dk1"/>
                </a:solidFill>
                <a:latin typeface="Calibri"/>
                <a:ea typeface="Calibri"/>
                <a:cs typeface="Calibri"/>
                <a:sym typeface="Calibri"/>
                <a:rtl val="0"/>
              </a:rPr>
              <a:t>Canals</a:t>
            </a:r>
            <a:r>
              <a:rPr lang="en-US" sz="1600" dirty="0" smtClean="0">
                <a:solidFill>
                  <a:schemeClr val="dk1"/>
                </a:solidFill>
                <a:latin typeface="Calibri"/>
                <a:ea typeface="Calibri"/>
                <a:cs typeface="Calibri"/>
                <a:sym typeface="Calibri"/>
              </a:rPr>
              <a:t>, </a:t>
            </a:r>
            <a:r>
              <a:rPr lang="en-US" sz="1600" b="0" i="0" u="none" strike="noStrike" cap="none" baseline="0" dirty="0" smtClean="0">
                <a:solidFill>
                  <a:schemeClr val="dk1"/>
                </a:solidFill>
                <a:latin typeface="Calibri"/>
                <a:ea typeface="Calibri"/>
                <a:cs typeface="Calibri"/>
                <a:sym typeface="Calibri"/>
                <a:rtl val="0"/>
              </a:rPr>
              <a:t>Railroads</a:t>
            </a:r>
            <a:r>
              <a:rPr lang="en-US" sz="1600" dirty="0" smtClean="0">
                <a:solidFill>
                  <a:schemeClr val="dk1"/>
                </a:solidFill>
                <a:latin typeface="Calibri"/>
                <a:ea typeface="Calibri"/>
                <a:cs typeface="Calibri"/>
                <a:sym typeface="Calibri"/>
              </a:rPr>
              <a:t>, </a:t>
            </a:r>
            <a:r>
              <a:rPr lang="en-US" sz="1600" b="0" i="0" u="none" strike="noStrike" cap="none" baseline="0" dirty="0" smtClean="0">
                <a:solidFill>
                  <a:schemeClr val="dk1"/>
                </a:solidFill>
                <a:latin typeface="Calibri"/>
                <a:ea typeface="Calibri"/>
                <a:cs typeface="Calibri"/>
                <a:sym typeface="Calibri"/>
                <a:rtl val="0"/>
              </a:rPr>
              <a:t>Steel plow</a:t>
            </a:r>
            <a:r>
              <a:rPr lang="en-US" sz="1600" b="0" i="0" u="none" strike="noStrike" cap="none" baseline="0" dirty="0" smtClean="0">
                <a:solidFill>
                  <a:schemeClr val="dk1"/>
                </a:solidFill>
                <a:latin typeface="Calibri"/>
                <a:ea typeface="Calibri"/>
                <a:cs typeface="Calibri"/>
                <a:sym typeface="Calibri"/>
                <a:rtl val="0"/>
              </a:rPr>
              <a:t>, Mechanical </a:t>
            </a:r>
            <a:r>
              <a:rPr lang="en-US" sz="1600" b="0" i="0" u="none" strike="noStrike" cap="none" baseline="0" dirty="0">
                <a:solidFill>
                  <a:schemeClr val="dk1"/>
                </a:solidFill>
                <a:latin typeface="Calibri"/>
                <a:ea typeface="Calibri"/>
                <a:cs typeface="Calibri"/>
                <a:sym typeface="Calibri"/>
                <a:rtl val="0"/>
              </a:rPr>
              <a:t>reaper</a:t>
            </a:r>
          </a:p>
          <a:p>
            <a:pPr marL="914400" marR="0" lvl="1" indent="-342900" algn="l" rtl="0">
              <a:lnSpc>
                <a:spcPct val="100000"/>
              </a:lnSpc>
              <a:spcBef>
                <a:spcPts val="1600"/>
              </a:spcBef>
              <a:spcAft>
                <a:spcPts val="0"/>
              </a:spcAft>
              <a:buClr>
                <a:schemeClr val="dk1"/>
              </a:buClr>
              <a:buSzPct val="100000"/>
              <a:buFont typeface="Calibri"/>
              <a:buChar char="○"/>
            </a:pPr>
            <a:r>
              <a:rPr lang="en-US" sz="1600" b="0" i="0" u="none" strike="noStrike" cap="none" baseline="0" dirty="0">
                <a:solidFill>
                  <a:schemeClr val="dk1"/>
                </a:solidFill>
                <a:latin typeface="Calibri"/>
                <a:ea typeface="Calibri"/>
                <a:cs typeface="Calibri"/>
                <a:sym typeface="Calibri"/>
                <a:rtl val="0"/>
              </a:rPr>
              <a:t>New innovations led farmers to expand and grow more (&amp; borrow more)</a:t>
            </a:r>
          </a:p>
          <a:p>
            <a:pPr marL="0" marR="0" lvl="0" indent="0" algn="l" rtl="0">
              <a:lnSpc>
                <a:spcPct val="100000"/>
              </a:lnSpc>
              <a:spcBef>
                <a:spcPts val="1600"/>
              </a:spcBef>
              <a:spcAft>
                <a:spcPts val="0"/>
              </a:spcAft>
              <a:buClr>
                <a:srgbClr val="000000"/>
              </a:buClr>
              <a:buFont typeface="Arial"/>
              <a:buNone/>
            </a:pPr>
            <a:endParaRPr sz="1600" b="0" i="0" u="none" strike="noStrike" cap="none" baseline="0" dirty="0">
              <a:solidFill>
                <a:schemeClr val="dk1"/>
              </a:solidFill>
              <a:latin typeface="Calibri"/>
              <a:ea typeface="Calibri"/>
              <a:cs typeface="Calibri"/>
              <a:sym typeface="Calibri"/>
              <a:rtl val="0"/>
            </a:endParaRPr>
          </a:p>
          <a:p>
            <a:pPr marL="0" marR="0" lvl="0" indent="0" algn="l" rtl="0">
              <a:lnSpc>
                <a:spcPct val="100000"/>
              </a:lnSpc>
              <a:spcBef>
                <a:spcPts val="1600"/>
              </a:spcBef>
              <a:spcAft>
                <a:spcPts val="0"/>
              </a:spcAft>
              <a:buClr>
                <a:srgbClr val="000000"/>
              </a:buClr>
              <a:buFont typeface="Arial"/>
              <a:buNone/>
            </a:pPr>
            <a:endParaRPr sz="1600" b="0" i="0" u="none" strike="noStrike" cap="none" baseline="0" dirty="0">
              <a:solidFill>
                <a:schemeClr val="dk1"/>
              </a:solidFill>
              <a:latin typeface="Calibri"/>
              <a:ea typeface="Calibri"/>
              <a:cs typeface="Calibri"/>
              <a:sym typeface="Calibri"/>
              <a:rtl val="0"/>
            </a:endParaRPr>
          </a:p>
          <a:p>
            <a:pPr marL="0" marR="0" lvl="0" indent="0" algn="l" rtl="0">
              <a:lnSpc>
                <a:spcPct val="100000"/>
              </a:lnSpc>
              <a:spcBef>
                <a:spcPts val="900"/>
              </a:spcBef>
              <a:spcAft>
                <a:spcPts val="0"/>
              </a:spcAft>
              <a:buClr>
                <a:srgbClr val="000000"/>
              </a:buClr>
              <a:buFont typeface="Arial"/>
              <a:buNone/>
            </a:pPr>
            <a:endParaRPr sz="1600" b="0" i="0" u="none" strike="noStrike" cap="none" baseline="0" dirty="0">
              <a:solidFill>
                <a:schemeClr val="dk1"/>
              </a:solidFill>
              <a:latin typeface="Calibri"/>
              <a:ea typeface="Calibri"/>
              <a:cs typeface="Calibri"/>
              <a:sym typeface="Calibri"/>
              <a:rtl val="0"/>
            </a:endParaRPr>
          </a:p>
          <a:p>
            <a:pPr marL="0" marR="0" lvl="0" indent="0" algn="l" rtl="0">
              <a:lnSpc>
                <a:spcPct val="100000"/>
              </a:lnSpc>
              <a:spcBef>
                <a:spcPts val="1600"/>
              </a:spcBef>
              <a:spcAft>
                <a:spcPts val="0"/>
              </a:spcAft>
              <a:buClr>
                <a:srgbClr val="000000"/>
              </a:buClr>
              <a:buFont typeface="Arial"/>
              <a:buNone/>
            </a:pPr>
            <a:endParaRPr sz="1600" b="0" i="0" u="none" strike="noStrike" cap="none" baseline="0" dirty="0">
              <a:solidFill>
                <a:schemeClr val="dk1"/>
              </a:solidFill>
              <a:latin typeface="Calibri"/>
              <a:ea typeface="Calibri"/>
              <a:cs typeface="Calibri"/>
              <a:sym typeface="Calibri"/>
              <a:rtl val="0"/>
            </a:endParaRPr>
          </a:p>
          <a:p>
            <a:pPr marL="0" marR="0" lvl="0" indent="0" algn="l" rtl="0">
              <a:lnSpc>
                <a:spcPct val="100000"/>
              </a:lnSpc>
              <a:spcBef>
                <a:spcPts val="900"/>
              </a:spcBef>
              <a:spcAft>
                <a:spcPts val="0"/>
              </a:spcAft>
              <a:buClr>
                <a:srgbClr val="000000"/>
              </a:buClr>
              <a:buFont typeface="Arial"/>
              <a:buNone/>
            </a:pPr>
            <a:endParaRPr sz="1600" b="0" i="0" u="none" strike="noStrike" cap="none" baseline="0" dirty="0">
              <a:solidFill>
                <a:schemeClr val="dk1"/>
              </a:solidFill>
              <a:latin typeface="Calibri"/>
              <a:ea typeface="Calibri"/>
              <a:cs typeface="Calibri"/>
              <a:sym typeface="Calibri"/>
              <a:rtl val="0"/>
            </a:endParaRPr>
          </a:p>
        </p:txBody>
      </p:sp>
      <p:pic>
        <p:nvPicPr>
          <p:cNvPr id="116" name="Shape 116"/>
          <p:cNvPicPr preferRelativeResize="0"/>
          <p:nvPr/>
        </p:nvPicPr>
        <p:blipFill rotWithShape="1">
          <a:blip r:embed="rId3">
            <a:alphaModFix/>
          </a:blip>
          <a:srcRect/>
          <a:stretch/>
        </p:blipFill>
        <p:spPr>
          <a:xfrm>
            <a:off x="5982025" y="0"/>
            <a:ext cx="3161975" cy="3242023"/>
          </a:xfrm>
          <a:prstGeom prst="rect">
            <a:avLst/>
          </a:prstGeom>
          <a:noFill/>
          <a:ln>
            <a:noFill/>
          </a:ln>
        </p:spPr>
      </p:pic>
      <p:pic>
        <p:nvPicPr>
          <p:cNvPr id="117" name="Shape 117"/>
          <p:cNvPicPr preferRelativeResize="0"/>
          <p:nvPr/>
        </p:nvPicPr>
        <p:blipFill rotWithShape="1">
          <a:blip r:embed="rId4">
            <a:alphaModFix/>
          </a:blip>
          <a:srcRect/>
          <a:stretch/>
        </p:blipFill>
        <p:spPr>
          <a:xfrm>
            <a:off x="6764300" y="3242025"/>
            <a:ext cx="2320200" cy="361597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Blank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Blank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Blank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Blank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TotalTime>
  <Words>1182</Words>
  <Application>Microsoft Macintosh PowerPoint</Application>
  <PresentationFormat>On-screen Show (4:3)</PresentationFormat>
  <Paragraphs>172</Paragraphs>
  <Slides>29</Slides>
  <Notes>17</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Custom Theme</vt:lpstr>
      <vt:lpstr>Blank</vt:lpstr>
      <vt:lpstr>Early Industrialization and the Transportation Revolution</vt:lpstr>
      <vt:lpstr>Key Concept 4.2</vt:lpstr>
      <vt:lpstr>Questions to Consider</vt:lpstr>
      <vt:lpstr>The Growing West</vt:lpstr>
      <vt:lpstr>1st Industrial Revolution</vt:lpstr>
      <vt:lpstr>PowerPoint Presentation</vt:lpstr>
      <vt:lpstr>Pro-Business Culture</vt:lpstr>
      <vt:lpstr>Important Technological Breakthroughs</vt:lpstr>
      <vt:lpstr>PowerPoint Presentation</vt:lpstr>
      <vt:lpstr>PowerPoint Presentation</vt:lpstr>
      <vt:lpstr>Americans Become Wage Workers</vt:lpstr>
      <vt:lpstr>PowerPoint Presentation</vt:lpstr>
      <vt:lpstr>PowerPoint Presentation</vt:lpstr>
      <vt:lpstr>Women and the Workforce</vt:lpstr>
      <vt:lpstr>Transportation  Revolution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Effects of the Market Revolution</vt:lpstr>
      <vt:lpstr>Effects of the Market Revolution</vt:lpstr>
      <vt:lpstr>Effects of the Market Revolution</vt:lpstr>
      <vt:lpstr>PowerPoint Presentation</vt:lpstr>
      <vt:lpstr>PowerPoint Presentation</vt:lpstr>
      <vt:lpstr>PowerPoint Presentation</vt:lpstr>
      <vt:lpstr>THESIS PRACTICE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Industrialization and the Transportation Revolution</dc:title>
  <cp:lastModifiedBy>Craig Winchell</cp:lastModifiedBy>
  <cp:revision>18</cp:revision>
  <dcterms:modified xsi:type="dcterms:W3CDTF">2016-10-11T16:11:05Z</dcterms:modified>
</cp:coreProperties>
</file>