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Election of 1860 and South Carolina's Secession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4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12844"/>
            <a:ext cx="7583488" cy="5445156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Politics and Power: </a:t>
            </a:r>
            <a:r>
              <a:rPr lang="en-US" sz="3500" dirty="0" smtClean="0"/>
              <a:t>Was secession the first step in disunion or the last?</a:t>
            </a:r>
          </a:p>
          <a:p>
            <a:r>
              <a:rPr lang="en-US" sz="3500" b="1" dirty="0" smtClean="0"/>
              <a:t>Continuity and Change over Time: </a:t>
            </a:r>
            <a:r>
              <a:rPr lang="en-US" sz="3500" dirty="0" smtClean="0"/>
              <a:t>How was South Carolina’s (and the South’s in general) similar to the justification of the original 13 Colonies? How was it different</a:t>
            </a:r>
            <a:r>
              <a:rPr lang="en-US" sz="3500" dirty="0" smtClean="0"/>
              <a:t>?</a:t>
            </a:r>
          </a:p>
          <a:p>
            <a:r>
              <a:rPr lang="en-US" sz="3500" b="1" dirty="0" smtClean="0"/>
              <a:t>Politics and Power: </a:t>
            </a:r>
            <a:r>
              <a:rPr lang="en-US" sz="3500" dirty="0" smtClean="0"/>
              <a:t>What caused the Civil War… (Just kidding!)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89276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1" b="261"/>
          <a:stretch>
            <a:fillRect/>
          </a:stretch>
        </p:blipFill>
        <p:spPr>
          <a:xfrm>
            <a:off x="-365237" y="737530"/>
            <a:ext cx="9509237" cy="5388634"/>
          </a:xfrm>
        </p:spPr>
      </p:pic>
    </p:spTree>
    <p:extLst>
      <p:ext uri="{BB962C8B-B14F-4D97-AF65-F5344CB8AC3E}">
        <p14:creationId xmlns:p14="http://schemas.microsoft.com/office/powerpoint/2010/main" val="254735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80" b="3280"/>
          <a:stretch/>
        </p:blipFill>
        <p:spPr>
          <a:xfrm>
            <a:off x="0" y="430226"/>
            <a:ext cx="9144000" cy="6166566"/>
          </a:xfrm>
        </p:spPr>
      </p:pic>
    </p:spTree>
    <p:extLst>
      <p:ext uri="{BB962C8B-B14F-4D97-AF65-F5344CB8AC3E}">
        <p14:creationId xmlns:p14="http://schemas.microsoft.com/office/powerpoint/2010/main" val="321875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7</TotalTime>
  <Words>78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Precedent</vt:lpstr>
      <vt:lpstr>Election of 1860 and South Carolina's Secession</vt:lpstr>
      <vt:lpstr>Questions to Consider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of 1860 and South Carolina's Secession</dc:title>
  <dc:creator>Craig Winchell</dc:creator>
  <cp:lastModifiedBy>Craig Winchell</cp:lastModifiedBy>
  <cp:revision>2</cp:revision>
  <dcterms:created xsi:type="dcterms:W3CDTF">2015-11-18T21:12:36Z</dcterms:created>
  <dcterms:modified xsi:type="dcterms:W3CDTF">2015-11-18T21:22:14Z</dcterms:modified>
</cp:coreProperties>
</file>