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696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1B9A3-A135-6D47-9C6C-C1F8C2DB9F16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8A35-DF35-7C42-84FF-CD321757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4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Bit.ly</a:t>
            </a:r>
            <a:r>
              <a:rPr lang="en-US" dirty="0" smtClean="0"/>
              <a:t>/winchellcartoon1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8A35-DF35-7C42-84FF-CD321757C3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3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Bit.ly</a:t>
            </a:r>
            <a:r>
              <a:rPr lang="en-US" dirty="0" smtClean="0"/>
              <a:t>/winchellcartoon2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8A35-DF35-7C42-84FF-CD321757C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9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Bit.ly</a:t>
            </a:r>
            <a:r>
              <a:rPr lang="en-US" dirty="0" smtClean="0"/>
              <a:t>/winchellcartoon3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8A35-DF35-7C42-84FF-CD321757C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4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Bit.ly</a:t>
            </a:r>
            <a:r>
              <a:rPr lang="en-US" dirty="0" smtClean="0"/>
              <a:t>/winchellcartoon4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8A35-DF35-7C42-84FF-CD321757C3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Bit.ly</a:t>
            </a:r>
            <a:r>
              <a:rPr lang="en-US" dirty="0" smtClean="0"/>
              <a:t>/winchellcartoon5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8A35-DF35-7C42-84FF-CD321757C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Bit.ly</a:t>
            </a:r>
            <a:r>
              <a:rPr lang="en-US" smtClean="0"/>
              <a:t>/winchellcartoon6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8A35-DF35-7C42-84FF-CD321757C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4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6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1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6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BF71-214D-DF4C-A86E-7D0CAC35A6CA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39FA-924D-DB4F-9DC6-7D509639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4 Political Cartoon Analysis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</a:t>
            </a:r>
          </a:p>
          <a:p>
            <a:r>
              <a:rPr lang="en-US" dirty="0" smtClean="0"/>
              <a:t>Period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1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e result for apush period 4 political carto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49" y="896349"/>
            <a:ext cx="6476953" cy="517007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32001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e result for hartford convention political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15" y="840326"/>
            <a:ext cx="6765534" cy="5212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84195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e result for apush period 4 political carto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11" y="877676"/>
            <a:ext cx="6565932" cy="48846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4089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loftears_robert_lindne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3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0"/>
            <a:ext cx="494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5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0"/>
            <a:ext cx="5496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3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76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51 </a:t>
            </a:r>
            <a:r>
              <a:rPr lang="en-US" smtClean="0"/>
              <a:t>multiple choice</a:t>
            </a:r>
            <a:r>
              <a:rPr lang="en-US" dirty="0" smtClean="0"/>
              <a:t> </a:t>
            </a:r>
            <a:r>
              <a:rPr lang="en-US" smtClean="0"/>
              <a:t>questions </a:t>
            </a:r>
            <a:r>
              <a:rPr lang="en-US" dirty="0" smtClean="0"/>
              <a:t>in 55 minutes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bit.ly</a:t>
            </a:r>
            <a:r>
              <a:rPr lang="en-US" dirty="0" smtClean="0"/>
              <a:t>/apushperiod4test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8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49</Words>
  <Application>Microsoft Macintosh PowerPoint</Application>
  <PresentationFormat>On-screen Show (4:3)</PresentationFormat>
  <Paragraphs>20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Period 4 Political Cartoon Analysis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Time!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Winchell</dc:creator>
  <cp:lastModifiedBy>Craig Winchell</cp:lastModifiedBy>
  <cp:revision>6</cp:revision>
  <dcterms:created xsi:type="dcterms:W3CDTF">2016-10-28T18:13:51Z</dcterms:created>
  <dcterms:modified xsi:type="dcterms:W3CDTF">2016-10-29T18:28:15Z</dcterms:modified>
</cp:coreProperties>
</file>