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12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DD433-975B-854A-BE80-D6E680006747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7E83-D93D-0449-A75E-94745792552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DD433-975B-854A-BE80-D6E680006747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7E83-D93D-0449-A75E-947457925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DD433-975B-854A-BE80-D6E680006747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7E83-D93D-0449-A75E-947457925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2F9D03-6B75-9445-8B58-3AE4975491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30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40E365-A081-BF41-BE86-9A0B08E82F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72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D17F3-DA1B-384E-9A28-578794AE71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97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DD433-975B-854A-BE80-D6E680006747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7E83-D93D-0449-A75E-947457925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DD433-975B-854A-BE80-D6E680006747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7E83-D93D-0449-A75E-9474579255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DD433-975B-854A-BE80-D6E680006747}" type="datetimeFigureOut">
              <a:rPr lang="en-US" smtClean="0"/>
              <a:t>9/2/15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7E83-D93D-0449-A75E-947457925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DD433-975B-854A-BE80-D6E680006747}" type="datetimeFigureOut">
              <a:rPr lang="en-US" smtClean="0"/>
              <a:t>9/2/15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7E83-D93D-0449-A75E-947457925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DD433-975B-854A-BE80-D6E680006747}" type="datetimeFigureOut">
              <a:rPr lang="en-US" smtClean="0"/>
              <a:t>9/2/15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7E83-D93D-0449-A75E-947457925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DD433-975B-854A-BE80-D6E680006747}" type="datetimeFigureOut">
              <a:rPr lang="en-US" smtClean="0"/>
              <a:t>9/2/15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7E83-D93D-0449-A75E-947457925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DD433-975B-854A-BE80-D6E680006747}" type="datetimeFigureOut">
              <a:rPr lang="en-US" smtClean="0"/>
              <a:t>9/2/15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7E83-D93D-0449-A75E-94745792552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9FDD433-975B-854A-BE80-D6E680006747}" type="datetimeFigureOut">
              <a:rPr lang="en-US" smtClean="0"/>
              <a:t>9/2/15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FAD7E83-D93D-0449-A75E-9474579255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9FDD433-975B-854A-BE80-D6E680006747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FAD7E83-D93D-0449-A75E-9474579255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Road to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Mr. Winchell</a:t>
            </a:r>
          </a:p>
          <a:p>
            <a:r>
              <a:rPr lang="en-US" dirty="0" smtClean="0"/>
              <a:t>APUSH</a:t>
            </a:r>
          </a:p>
          <a:p>
            <a:r>
              <a:rPr lang="en-US" dirty="0" smtClean="0"/>
              <a:t>Period 3 Day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990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latin typeface="Tahoma" charset="0"/>
              </a:rPr>
              <a:t>Here come the Brits!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557338"/>
            <a:ext cx="4244975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b="1">
                <a:latin typeface="Tahoma" charset="0"/>
              </a:rPr>
              <a:t>Early on April 19, 1775, 700 British soldiers were secretly sent to destroy the military supplies the colonists had collected at Concord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>
                <a:latin typeface="Tahoma" charset="0"/>
              </a:rPr>
              <a:t>After learning the soldiers</a:t>
            </a:r>
            <a:r>
              <a:rPr lang="ja-JP" altLang="en-US" sz="2000" b="1">
                <a:latin typeface="Tahoma" charset="0"/>
              </a:rPr>
              <a:t>’</a:t>
            </a:r>
            <a:r>
              <a:rPr lang="en-US" sz="2000" b="1">
                <a:latin typeface="Tahoma" charset="0"/>
              </a:rPr>
              <a:t> destination, the Sons of Liberty sent Paul Revere &amp; William Dawes to warn the </a:t>
            </a:r>
            <a:r>
              <a:rPr lang="en-US" sz="2000" b="1" i="1">
                <a:latin typeface="Tahoma" charset="0"/>
              </a:rPr>
              <a:t>Minutemen</a:t>
            </a:r>
            <a:r>
              <a:rPr lang="en-US" sz="2000" b="1">
                <a:latin typeface="Tahoma" charset="0"/>
              </a:rPr>
              <a:t> of approaching British soldiers. </a:t>
            </a: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b="1">
                <a:latin typeface="Tahoma" charset="0"/>
              </a:rPr>
              <a:t>Fighting between the Americans and the British broke out near Boston – a city occupied in 1774 by the British army under General Thomas Gage</a:t>
            </a:r>
          </a:p>
          <a:p>
            <a:pPr eaLnBrk="1" hangingPunct="1">
              <a:lnSpc>
                <a:spcPct val="90000"/>
              </a:lnSpc>
            </a:pPr>
            <a:endParaRPr lang="en-US" sz="2000" b="1">
              <a:latin typeface="Tahoma" charset="0"/>
            </a:endParaRPr>
          </a:p>
        </p:txBody>
      </p:sp>
      <p:pic>
        <p:nvPicPr>
          <p:cNvPr id="39940" name="Picture 7" descr="Paul Revere's Ride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412875"/>
            <a:ext cx="3419475" cy="2428875"/>
          </a:xfrm>
          <a:noFill/>
          <a:ln w="12700"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1" name="Picture 8" descr="hintermeister_reve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3933825"/>
            <a:ext cx="2236787" cy="28082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1054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latin typeface="Tahoma" charset="0"/>
              </a:rPr>
              <a:t>Lexington and Concord</a:t>
            </a: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7338"/>
            <a:ext cx="4043363" cy="49672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When the British soldiers reached Lexington, Captain Jonas Parker and 75 armed Minutemen were there to meet them.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The Minutemen were greatly outnumbered. The British soldiers fired, killing 8 Minutemen and injuring 10 others.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While the British soldiers continued on their way to Concord, the men and women of Concord were busy moving the arms and ammunition to new hiding places in surrounding towns. </a:t>
            </a:r>
          </a:p>
        </p:txBody>
      </p:sp>
      <p:pic>
        <p:nvPicPr>
          <p:cNvPr id="40964" name="Picture 7" descr="Shot Hear Round the World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lum bright="-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387600"/>
            <a:ext cx="4038600" cy="3149600"/>
          </a:xfrm>
          <a:noFill/>
          <a:ln w="12700"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939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>
                <a:latin typeface="Tahoma" charset="0"/>
              </a:rPr>
              <a:t>The British Retreat to Boston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73225"/>
            <a:ext cx="4244975" cy="51847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>
                <a:latin typeface="Tahoma" charset="0"/>
              </a:rPr>
              <a:t>A large force of patriots gathered in response to the British troops.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Tahoma" charset="0"/>
              </a:rPr>
              <a:t>As the British soldiers headed back to Boston, they were attacked by the Minutemen.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Tahoma" charset="0"/>
              </a:rPr>
              <a:t>All along the route, Minutemen, local farmers and townspeople continued the attack against the British.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Tahoma" charset="0"/>
              </a:rPr>
              <a:t>By the time the soldiers reached Boston, 73 British solders were dead and 174 more were wounded.</a:t>
            </a:r>
          </a:p>
          <a:p>
            <a:pPr eaLnBrk="1" hangingPunct="1">
              <a:lnSpc>
                <a:spcPct val="80000"/>
              </a:lnSpc>
            </a:pPr>
            <a:endParaRPr lang="en-US" sz="2400">
              <a:latin typeface="Tahoma" charset="0"/>
            </a:endParaRPr>
          </a:p>
        </p:txBody>
      </p:sp>
      <p:pic>
        <p:nvPicPr>
          <p:cNvPr id="41988" name="Picture 7" descr="Lexington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725738"/>
            <a:ext cx="4038600" cy="2473325"/>
          </a:xfrm>
          <a:noFill/>
          <a:ln w="12700"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148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>
                <a:latin typeface="Tahoma" charset="0"/>
              </a:rPr>
              <a:t>Second Continental Congress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28775"/>
            <a:ext cx="4244975" cy="49688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>
                <a:latin typeface="Tahoma" charset="0"/>
              </a:rPr>
              <a:t>The </a:t>
            </a:r>
            <a:r>
              <a:rPr lang="en-US" sz="2000" b="1">
                <a:latin typeface="Tahoma" charset="0"/>
              </a:rPr>
              <a:t>Second Continental Congress</a:t>
            </a:r>
            <a:r>
              <a:rPr lang="en-US" sz="2000">
                <a:latin typeface="Tahoma" charset="0"/>
              </a:rPr>
              <a:t> was a body of representatives appointed by the legislatures of several British North American colonies which met from May 10, 1775, to March 1, 1781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>
                <a:latin typeface="Tahoma" charset="0"/>
              </a:rPr>
              <a:t>By the time the Second Continental Congress met, the American Revolutionary War had already started with the Battles of Lexington and Concord on April 19, 1775.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>
                <a:latin typeface="Tahoma" charset="0"/>
              </a:rPr>
              <a:t>Thus, the Second Continental Congress found itself in the unenviable position of being the decision-making body of a military alliance at war with a far more powerful enemy. </a:t>
            </a:r>
          </a:p>
        </p:txBody>
      </p:sp>
      <p:pic>
        <p:nvPicPr>
          <p:cNvPr id="43012" name="Picture 7" descr="Olive Branch Petition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7" t="1973" r="3436" b="4047"/>
          <a:stretch>
            <a:fillRect/>
          </a:stretch>
        </p:blipFill>
        <p:spPr>
          <a:xfrm>
            <a:off x="750888" y="1557338"/>
            <a:ext cx="3462337" cy="4824412"/>
          </a:xfrm>
          <a:noFill/>
          <a:ln w="12700"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800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ahoma" charset="0"/>
              </a:rPr>
              <a:t>Thomas Paine and Common Sense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>
                <a:latin typeface="Tahoma" charset="0"/>
              </a:rPr>
              <a:t>In January 1776, Thomas Paine published </a:t>
            </a:r>
            <a:r>
              <a:rPr lang="en-US" sz="2400" u="sng">
                <a:latin typeface="Tahoma" charset="0"/>
              </a:rPr>
              <a:t>Common Sense</a:t>
            </a:r>
            <a:endParaRPr lang="en-US" sz="240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Tahoma" charset="0"/>
              </a:rPr>
              <a:t>He attacked the strongest  bond tying tying America to Britain – the King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Tahoma" charset="0"/>
              </a:rPr>
              <a:t>He pointed out the advantages of freedom from British rule and commercial restrictions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Tahoma" charset="0"/>
              </a:rPr>
              <a:t>The book divided Americans into either Patriots or Loyalists</a:t>
            </a:r>
          </a:p>
        </p:txBody>
      </p:sp>
      <p:pic>
        <p:nvPicPr>
          <p:cNvPr id="44036" name="Picture 8" descr="paine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86350" y="1905000"/>
            <a:ext cx="3160713" cy="4114800"/>
          </a:xfrm>
          <a:noFill/>
          <a:ln w="19050"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251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latin typeface="Tahoma" charset="0"/>
              </a:rPr>
              <a:t>Independence!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05000"/>
            <a:ext cx="4244975" cy="4692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>
                <a:latin typeface="Tahoma" charset="0"/>
              </a:rPr>
              <a:t>Beginning in April of 1776, the colonies advised their delegates to vote for independence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Tahoma" charset="0"/>
              </a:rPr>
              <a:t>On June 7</a:t>
            </a:r>
            <a:r>
              <a:rPr lang="en-US" sz="2400" baseline="30000">
                <a:latin typeface="Tahoma" charset="0"/>
              </a:rPr>
              <a:t>th</a:t>
            </a:r>
            <a:r>
              <a:rPr lang="en-US" sz="2400">
                <a:latin typeface="Tahoma" charset="0"/>
              </a:rPr>
              <a:t>, Richard Henry Lee introduced a brief </a:t>
            </a:r>
            <a:r>
              <a:rPr lang="ja-JP" altLang="en-US" sz="2400">
                <a:latin typeface="Tahoma" charset="0"/>
              </a:rPr>
              <a:t>“</a:t>
            </a:r>
            <a:r>
              <a:rPr lang="en-US" sz="2400">
                <a:latin typeface="Tahoma" charset="0"/>
              </a:rPr>
              <a:t>Resolution of Independence</a:t>
            </a:r>
            <a:r>
              <a:rPr lang="ja-JP" altLang="en-US" sz="2400">
                <a:latin typeface="Tahoma" charset="0"/>
              </a:rPr>
              <a:t>”</a:t>
            </a:r>
            <a:endParaRPr lang="en-US" sz="240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Tahoma" charset="0"/>
              </a:rPr>
              <a:t>On July 2</a:t>
            </a:r>
            <a:r>
              <a:rPr lang="en-US" sz="2400" baseline="30000">
                <a:latin typeface="Tahoma" charset="0"/>
              </a:rPr>
              <a:t>nd</a:t>
            </a:r>
            <a:r>
              <a:rPr lang="en-US" sz="2400">
                <a:latin typeface="Tahoma" charset="0"/>
              </a:rPr>
              <a:t>, 1776, the Continental Congress adopted Lee</a:t>
            </a:r>
            <a:r>
              <a:rPr lang="ja-JP" altLang="en-US" sz="2400">
                <a:latin typeface="Tahoma" charset="0"/>
              </a:rPr>
              <a:t>’</a:t>
            </a:r>
            <a:r>
              <a:rPr lang="en-US" sz="2400">
                <a:latin typeface="Tahoma" charset="0"/>
              </a:rPr>
              <a:t>s resolution </a:t>
            </a:r>
            <a:r>
              <a:rPr lang="ja-JP" altLang="en-US" sz="2400">
                <a:latin typeface="Tahoma" charset="0"/>
              </a:rPr>
              <a:t>“</a:t>
            </a:r>
            <a:r>
              <a:rPr lang="en-US" sz="2400">
                <a:latin typeface="Tahoma" charset="0"/>
              </a:rPr>
              <a:t>that these united colonies are, and of right ought to be free and independent states.</a:t>
            </a:r>
            <a:r>
              <a:rPr lang="ja-JP" altLang="en-US" sz="2400">
                <a:latin typeface="Tahoma" charset="0"/>
              </a:rPr>
              <a:t>”</a:t>
            </a:r>
            <a:endParaRPr lang="en-US" sz="2400">
              <a:latin typeface="Tahoma" charset="0"/>
            </a:endParaRPr>
          </a:p>
        </p:txBody>
      </p:sp>
      <p:pic>
        <p:nvPicPr>
          <p:cNvPr id="45060" name="Picture 7" descr="declaration_independence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lum bright="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0"/>
          <a:stretch>
            <a:fillRect/>
          </a:stretch>
        </p:blipFill>
        <p:spPr>
          <a:xfrm>
            <a:off x="457200" y="2638425"/>
            <a:ext cx="4038600" cy="3095625"/>
          </a:xfrm>
          <a:noFill/>
          <a:ln w="12700"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5815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84300"/>
          </a:xfrm>
        </p:spPr>
        <p:txBody>
          <a:bodyPr/>
          <a:lstStyle/>
          <a:p>
            <a:pPr algn="ctr" eaLnBrk="1" hangingPunct="1"/>
            <a:r>
              <a:rPr lang="en-US" sz="4000" dirty="0">
                <a:latin typeface="Tahoma" charset="0"/>
              </a:rPr>
              <a:t>The Declaration of Independence</a:t>
            </a:r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The Official Declaration of Independence was agreed upon on July 4</a:t>
            </a:r>
            <a:r>
              <a:rPr lang="en-US" sz="2400" baseline="30000" dirty="0">
                <a:latin typeface="Tahoma" charset="0"/>
              </a:rPr>
              <a:t>th</a:t>
            </a:r>
            <a:r>
              <a:rPr lang="en-US" sz="2400" dirty="0">
                <a:latin typeface="Tahoma" charset="0"/>
              </a:rPr>
              <a:t>, 1776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Its purpose was to justify the Revolution, state that the colonies were independent and to express the </a:t>
            </a:r>
            <a:r>
              <a:rPr lang="en-US" sz="2400" dirty="0" smtClean="0">
                <a:latin typeface="Tahoma" charset="0"/>
              </a:rPr>
              <a:t>nation’s </a:t>
            </a:r>
            <a:r>
              <a:rPr lang="en-US" sz="2400" dirty="0">
                <a:latin typeface="Tahoma" charset="0"/>
              </a:rPr>
              <a:t>principles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The rest is history!</a:t>
            </a:r>
          </a:p>
        </p:txBody>
      </p:sp>
      <p:pic>
        <p:nvPicPr>
          <p:cNvPr id="46084" name="Picture 8" descr="Declaration of Independence-1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4" r="1984"/>
          <a:stretch>
            <a:fillRect/>
          </a:stretch>
        </p:blipFill>
        <p:spPr>
          <a:xfrm>
            <a:off x="6443663" y="1341438"/>
            <a:ext cx="2260600" cy="2689225"/>
          </a:xfrm>
          <a:noFill/>
          <a:ln w="12700"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085" name="Picture 9" descr="declaration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lum bright="-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8" t="2255" r="2081" b="1106"/>
          <a:stretch>
            <a:fillRect/>
          </a:stretch>
        </p:blipFill>
        <p:spPr>
          <a:xfrm>
            <a:off x="4787900" y="3860800"/>
            <a:ext cx="2708275" cy="2819400"/>
          </a:xfrm>
          <a:noFill/>
          <a:ln w="12700"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7781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Presented by:</a:t>
            </a:r>
          </a:p>
          <a:p>
            <a:endParaRPr lang="en-US" dirty="0"/>
          </a:p>
          <a:p>
            <a:pPr lvl="1"/>
            <a:r>
              <a:rPr lang="en-US" dirty="0" smtClean="0"/>
              <a:t>What was the first Continental Congress’ purpose? What was the result of their discussions?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Why were many individuals (Loyalists) still loyal to England before the Revolutionary War began?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011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to Consider…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54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Committees of Correspondence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Boston (of course), Patriots warned Americans of imperial domination and began a committee to communicate grievances to England and with each other. </a:t>
            </a:r>
          </a:p>
          <a:p>
            <a:r>
              <a:rPr lang="en-US" dirty="0" smtClean="0"/>
              <a:t>Soon, Virginia and other assemblies followed.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903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1773</a:t>
            </a:r>
          </a:p>
          <a:p>
            <a:r>
              <a:rPr lang="en-US" dirty="0" smtClean="0"/>
              <a:t>Financial relief for the East India Company, deeply in dept.</a:t>
            </a:r>
          </a:p>
          <a:p>
            <a:r>
              <a:rPr lang="en-US" dirty="0" smtClean="0"/>
              <a:t>Kept American shopkeepers out of the tea game and ‘forced’ Americans to buy their tea from this British company.</a:t>
            </a:r>
          </a:p>
          <a:p>
            <a:pPr lvl="1"/>
            <a:r>
              <a:rPr lang="en-US" dirty="0" smtClean="0"/>
              <a:t>Monopoly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812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Boston Tea Party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Sons of Liberty</a:t>
            </a:r>
          </a:p>
          <a:p>
            <a:pPr lvl="1"/>
            <a:r>
              <a:rPr lang="en-US" dirty="0" smtClean="0"/>
              <a:t>Disguised as Native Americans, went aboard 3 ships and destroyed $900,000 (today’s money) in tea.</a:t>
            </a:r>
          </a:p>
          <a:p>
            <a:pPr lvl="1"/>
            <a:r>
              <a:rPr lang="en-US" dirty="0" smtClean="0"/>
              <a:t>“This destruction of the tea must have so important consequences, that I cannot but consider it as an epoch in history.”</a:t>
            </a:r>
          </a:p>
          <a:p>
            <a:pPr lvl="2"/>
            <a:r>
              <a:rPr lang="en-US" dirty="0" smtClean="0"/>
              <a:t>John Adams.</a:t>
            </a:r>
          </a:p>
          <a:p>
            <a:r>
              <a:rPr lang="en-US" dirty="0" smtClean="0"/>
              <a:t>King is pissed. “Concessions have made matters worse.”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754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Coercive Acts (Intolerable Acts)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Response to Boston Tea Party.</a:t>
            </a:r>
          </a:p>
          <a:p>
            <a:pPr lvl="1"/>
            <a:r>
              <a:rPr lang="en-US" dirty="0" smtClean="0"/>
              <a:t>Massachusetts:</a:t>
            </a:r>
          </a:p>
          <a:p>
            <a:pPr lvl="2"/>
            <a:r>
              <a:rPr lang="en-US" dirty="0" smtClean="0"/>
              <a:t>Pay for the tea.</a:t>
            </a:r>
          </a:p>
          <a:p>
            <a:pPr lvl="2"/>
            <a:r>
              <a:rPr lang="en-US" dirty="0" smtClean="0"/>
              <a:t>Submit to imperial authority.</a:t>
            </a:r>
          </a:p>
          <a:p>
            <a:pPr lvl="2"/>
            <a:r>
              <a:rPr lang="en-US" dirty="0" smtClean="0"/>
              <a:t>Boston Harbor closed to shipping.</a:t>
            </a:r>
          </a:p>
          <a:p>
            <a:pPr lvl="2"/>
            <a:r>
              <a:rPr lang="en-US" dirty="0" smtClean="0"/>
              <a:t>Prohibited town hall meetings</a:t>
            </a:r>
          </a:p>
          <a:p>
            <a:pPr lvl="2"/>
            <a:r>
              <a:rPr lang="en-US" dirty="0" smtClean="0"/>
              <a:t>New Quartering Acts</a:t>
            </a:r>
          </a:p>
          <a:p>
            <a:pPr lvl="2"/>
            <a:r>
              <a:rPr lang="en-US" dirty="0" smtClean="0"/>
              <a:t>Trials now in Britain, not colonies for capital crimes.</a:t>
            </a:r>
          </a:p>
          <a:p>
            <a:r>
              <a:rPr lang="en-US" dirty="0" smtClean="0"/>
              <a:t>“The cause of Boston now is and ever will be considered as the cause of America.”</a:t>
            </a:r>
          </a:p>
          <a:p>
            <a:pPr lvl="1"/>
            <a:r>
              <a:rPr lang="en-US" dirty="0" smtClean="0"/>
              <a:t>George </a:t>
            </a:r>
            <a:r>
              <a:rPr lang="en-US" dirty="0" err="1" smtClean="0"/>
              <a:t>Freakin</a:t>
            </a:r>
            <a:r>
              <a:rPr lang="en-US" dirty="0" smtClean="0"/>
              <a:t>’ Washington</a:t>
            </a:r>
          </a:p>
        </p:txBody>
      </p:sp>
    </p:spTree>
    <p:extLst>
      <p:ext uri="{BB962C8B-B14F-4D97-AF65-F5344CB8AC3E}">
        <p14:creationId xmlns:p14="http://schemas.microsoft.com/office/powerpoint/2010/main" val="84770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Continental 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response to the Coercive Acts.</a:t>
            </a:r>
          </a:p>
          <a:p>
            <a:r>
              <a:rPr lang="en-US" dirty="0" smtClean="0"/>
              <a:t>12 colonies sent reps.</a:t>
            </a:r>
          </a:p>
          <a:p>
            <a:r>
              <a:rPr lang="en-US" dirty="0" smtClean="0"/>
              <a:t>Philadelphia, September 1774.</a:t>
            </a:r>
          </a:p>
          <a:p>
            <a:pPr lvl="1"/>
            <a:r>
              <a:rPr lang="en-US" dirty="0" smtClean="0"/>
              <a:t>Differing Agendas!</a:t>
            </a:r>
          </a:p>
          <a:p>
            <a:pPr lvl="2"/>
            <a:r>
              <a:rPr lang="en-US" dirty="0" smtClean="0"/>
              <a:t>Southern colonies wanted an economic boycott</a:t>
            </a:r>
          </a:p>
          <a:p>
            <a:pPr lvl="2"/>
            <a:r>
              <a:rPr lang="en-US" dirty="0" smtClean="0"/>
              <a:t>New England wanted political union and independence</a:t>
            </a:r>
          </a:p>
          <a:p>
            <a:pPr lvl="2"/>
            <a:r>
              <a:rPr lang="en-US" dirty="0" smtClean="0"/>
              <a:t>Middle colonies wanted compromise</a:t>
            </a:r>
          </a:p>
          <a:p>
            <a:r>
              <a:rPr lang="en-US" dirty="0" smtClean="0"/>
              <a:t>Demanded a repeal of the Coercive Acts and removal of British regulations on all buy trade.</a:t>
            </a:r>
          </a:p>
          <a:p>
            <a:r>
              <a:rPr lang="en-US" dirty="0" smtClean="0"/>
              <a:t>Threat of all out commercial warfare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53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Loyalists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Despite movements towards independence, many colonists were hesitant.</a:t>
            </a:r>
          </a:p>
          <a:p>
            <a:pPr lvl="1"/>
            <a:r>
              <a:rPr lang="en-US" dirty="0" smtClean="0"/>
              <a:t>Many poor colonists thought the Patriots were only advocating independence for their own self interest.</a:t>
            </a:r>
          </a:p>
          <a:p>
            <a:r>
              <a:rPr lang="en-US" dirty="0" smtClean="0"/>
              <a:t>Many were worried about anarchy/lack of government.</a:t>
            </a:r>
          </a:p>
          <a:p>
            <a:r>
              <a:rPr lang="en-US" dirty="0" smtClean="0"/>
              <a:t>As Patriots took over local governments, Loyalists were persecuted and driven from homes/businesses.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5314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103</TotalTime>
  <Words>860</Words>
  <Application>Microsoft Macintosh PowerPoint</Application>
  <PresentationFormat>On-screen Show (4:3)</PresentationFormat>
  <Paragraphs>81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Module</vt:lpstr>
      <vt:lpstr>Road to Revolution</vt:lpstr>
      <vt:lpstr>Do Now</vt:lpstr>
      <vt:lpstr>Quote to Consider…</vt:lpstr>
      <vt:lpstr>Committees of Correspondence</vt:lpstr>
      <vt:lpstr>Tea Act</vt:lpstr>
      <vt:lpstr>Boston Tea Party</vt:lpstr>
      <vt:lpstr>Coercive Acts (Intolerable Acts)</vt:lpstr>
      <vt:lpstr>First Continental Congress</vt:lpstr>
      <vt:lpstr>Loyalists</vt:lpstr>
      <vt:lpstr>Here come the Brits!</vt:lpstr>
      <vt:lpstr>Lexington and Concord</vt:lpstr>
      <vt:lpstr>The British Retreat to Boston</vt:lpstr>
      <vt:lpstr>Second Continental Congress</vt:lpstr>
      <vt:lpstr>Thomas Paine and Common Sense</vt:lpstr>
      <vt:lpstr>Independence!</vt:lpstr>
      <vt:lpstr>The Declaration of Independence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 to Revolution</dc:title>
  <dc:creator>Craig Winchell</dc:creator>
  <cp:lastModifiedBy>Craig Winchell</cp:lastModifiedBy>
  <cp:revision>5</cp:revision>
  <dcterms:created xsi:type="dcterms:W3CDTF">2015-09-02T18:29:13Z</dcterms:created>
  <dcterms:modified xsi:type="dcterms:W3CDTF">2015-09-02T20:12:16Z</dcterms:modified>
</cp:coreProperties>
</file>