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0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3D2CD-1BC3-FF4B-AD18-36DD733FD361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8D84E-5CF2-2F42-AA14-B0A5A648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6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8D84E-5CF2-2F42-AA14-B0A5A64888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6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3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D979-4A4B-8847-8E6A-716D7AFAF52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8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time_continue=1&amp;v=ytnaiqNoJY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Mark Neely, Lincoln and Civil Liberties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5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9777"/>
            <a:ext cx="7772400" cy="3155027"/>
          </a:xfrm>
        </p:spPr>
        <p:txBody>
          <a:bodyPr>
            <a:normAutofit/>
          </a:bodyPr>
          <a:lstStyle/>
          <a:p>
            <a:r>
              <a:rPr lang="en-US" dirty="0" smtClean="0"/>
              <a:t>Lincoln and the Republicans: </a:t>
            </a:r>
            <a:r>
              <a:rPr lang="en-US" dirty="0" smtClean="0"/>
              <a:t>Actions and Legislation During the Civil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2362"/>
            <a:ext cx="6400800" cy="1972942"/>
          </a:xfrm>
        </p:spPr>
        <p:txBody>
          <a:bodyPr>
            <a:normAutofit/>
          </a:bodyPr>
          <a:lstStyle/>
          <a:p>
            <a:r>
              <a:rPr lang="en-US" dirty="0" smtClean="0"/>
              <a:t>Mr. Winchell</a:t>
            </a:r>
          </a:p>
          <a:p>
            <a:r>
              <a:rPr lang="en-US" dirty="0" smtClean="0"/>
              <a:t>APUSH 2018-2019</a:t>
            </a:r>
          </a:p>
          <a:p>
            <a:r>
              <a:rPr lang="en-US" dirty="0" smtClean="0"/>
              <a:t>Period </a:t>
            </a: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5461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the extent to which the Republican Party took advantage of wartime politics to shape the political future of the nation.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7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Lincoln’s Politics and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Lincoln and Congress</a:t>
            </a:r>
          </a:p>
          <a:p>
            <a:pPr lvl="1"/>
            <a:r>
              <a:rPr lang="en-US" dirty="0" smtClean="0"/>
              <a:t>Radical Republicans</a:t>
            </a:r>
          </a:p>
          <a:p>
            <a:pPr lvl="1"/>
            <a:r>
              <a:rPr lang="en-US" dirty="0" smtClean="0"/>
              <a:t>Conservative Republicans</a:t>
            </a:r>
          </a:p>
          <a:p>
            <a:pPr lvl="1"/>
            <a:r>
              <a:rPr lang="en-US" dirty="0" smtClean="0"/>
              <a:t>War Democrats</a:t>
            </a:r>
          </a:p>
          <a:p>
            <a:pPr lvl="1"/>
            <a:r>
              <a:rPr lang="en-US" dirty="0" smtClean="0"/>
              <a:t>Copperheads/Peace Democrats</a:t>
            </a:r>
          </a:p>
          <a:p>
            <a:pPr lvl="2"/>
            <a:r>
              <a:rPr lang="en-US" dirty="0" smtClean="0"/>
              <a:t>Clement Vallandigham </a:t>
            </a:r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26465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and Freedoms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7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Constitutional Powers and </a:t>
            </a:r>
            <a:r>
              <a:rPr lang="en-US" dirty="0" smtClean="0"/>
              <a:t>Rights</a:t>
            </a:r>
          </a:p>
          <a:p>
            <a:r>
              <a:rPr lang="en-US" dirty="0" smtClean="0"/>
              <a:t>Martial Law (Maryland)</a:t>
            </a:r>
          </a:p>
          <a:p>
            <a:pPr lvl="1"/>
            <a:r>
              <a:rPr lang="en-US" dirty="0" smtClean="0"/>
              <a:t>Suspension of </a:t>
            </a:r>
            <a:r>
              <a:rPr lang="en-US" i="1" dirty="0" smtClean="0"/>
              <a:t>habeas corpus</a:t>
            </a:r>
            <a:endParaRPr lang="en-US" dirty="0" smtClean="0"/>
          </a:p>
          <a:p>
            <a:pPr lvl="2"/>
            <a:r>
              <a:rPr lang="en-US" dirty="0" smtClean="0"/>
              <a:t>Prisoners of war, spies, aiders and abettors of the enemy, draft dodgers.</a:t>
            </a:r>
          </a:p>
          <a:p>
            <a:pPr lvl="3"/>
            <a:r>
              <a:rPr lang="en-US" i="1" dirty="0"/>
              <a:t>Ex parte </a:t>
            </a:r>
            <a:r>
              <a:rPr lang="en-US" i="1" dirty="0" err="1"/>
              <a:t>Merryman</a:t>
            </a:r>
            <a:r>
              <a:rPr lang="en-US" i="1" dirty="0"/>
              <a:t> (1861)</a:t>
            </a:r>
          </a:p>
          <a:p>
            <a:pPr lvl="3"/>
            <a:r>
              <a:rPr lang="en-US" i="1" dirty="0"/>
              <a:t>Ex parte Milligan (</a:t>
            </a:r>
            <a:r>
              <a:rPr lang="en-US" i="1" dirty="0" smtClean="0"/>
              <a:t>1866)</a:t>
            </a:r>
            <a:endParaRPr lang="en-US" dirty="0"/>
          </a:p>
          <a:p>
            <a:r>
              <a:rPr lang="en-US" dirty="0" smtClean="0"/>
              <a:t>Freedom </a:t>
            </a:r>
            <a:r>
              <a:rPr lang="en-US" dirty="0"/>
              <a:t>of the </a:t>
            </a:r>
            <a:r>
              <a:rPr lang="en-US" dirty="0" smtClean="0"/>
              <a:t>Press</a:t>
            </a:r>
          </a:p>
          <a:p>
            <a:pPr lvl="1"/>
            <a:r>
              <a:rPr lang="en-US" dirty="0" smtClean="0"/>
              <a:t>“Must I shoot a simple soldier boy who deserts, while I must not touch a hair of a wily agitator who induces him to desert?</a:t>
            </a:r>
          </a:p>
          <a:p>
            <a:pPr lvl="2"/>
            <a:r>
              <a:rPr lang="en-US" dirty="0" smtClean="0"/>
              <a:t>New York Journal of Commerce</a:t>
            </a:r>
          </a:p>
          <a:p>
            <a:pPr lvl="2"/>
            <a:r>
              <a:rPr lang="en-US" dirty="0" smtClean="0"/>
              <a:t>New York World</a:t>
            </a:r>
          </a:p>
          <a:p>
            <a:pPr lvl="3"/>
            <a:r>
              <a:rPr lang="en-US" dirty="0" smtClean="0"/>
              <a:t>Fake story: 400,000 draft 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3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598595"/>
              </p:ext>
            </p:extLst>
          </p:nvPr>
        </p:nvGraphicFramePr>
        <p:xfrm>
          <a:off x="0" y="0"/>
          <a:ext cx="8606899" cy="9563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7188200" imgH="7988300" progId="Word.Document.12">
                  <p:embed/>
                </p:oleObj>
              </mc:Choice>
              <mc:Fallback>
                <p:oleObj name="Document" r:id="rId3" imgW="7188200" imgH="7988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8606899" cy="9563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577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6764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dirty="0" smtClean="0">
                <a:latin typeface="Rockwell"/>
                <a:cs typeface="Rockwell"/>
              </a:rPr>
              <a:t>Lincoln’s </a:t>
            </a:r>
            <a:r>
              <a:rPr lang="en-US" sz="4000" dirty="0">
                <a:latin typeface="Rockwell"/>
                <a:cs typeface="Rockwell"/>
              </a:rPr>
              <a:t>War Machine </a:t>
            </a:r>
            <a:br>
              <a:rPr lang="en-US" sz="4000" dirty="0">
                <a:latin typeface="Rockwell"/>
                <a:cs typeface="Rockwell"/>
              </a:rPr>
            </a:br>
            <a:r>
              <a:rPr lang="en-US" sz="4000" dirty="0">
                <a:latin typeface="Rockwell"/>
                <a:cs typeface="Rockwell"/>
              </a:rPr>
              <a:t>&amp; the Impact of </a:t>
            </a:r>
            <a:r>
              <a:rPr lang="en-US" sz="4000" dirty="0" smtClean="0">
                <a:latin typeface="Rockwell"/>
                <a:cs typeface="Rockwell"/>
              </a:rPr>
              <a:t>Railroads</a:t>
            </a:r>
            <a:endParaRPr lang="en-US" sz="4000" dirty="0">
              <a:latin typeface="Rockwell"/>
              <a:cs typeface="Rockwell"/>
            </a:endParaRPr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38" t="13501" r="751" b="14627"/>
          <a:stretch>
            <a:fillRect/>
          </a:stretch>
        </p:blipFill>
        <p:spPr bwMode="auto">
          <a:xfrm>
            <a:off x="338138" y="1828800"/>
            <a:ext cx="8577262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9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89</TotalTime>
  <Words>168</Words>
  <Application>Microsoft Macintosh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Theme</vt:lpstr>
      <vt:lpstr>Microsoft Word Document</vt:lpstr>
      <vt:lpstr>Do Now</vt:lpstr>
      <vt:lpstr>Lincoln and the Republicans: Actions and Legislation During the Civil War</vt:lpstr>
      <vt:lpstr>AP Prompt</vt:lpstr>
      <vt:lpstr>Lincoln’s Politics and Civil War</vt:lpstr>
      <vt:lpstr>Lincoln and Freedoms</vt:lpstr>
      <vt:lpstr>PowerPoint Presentation</vt:lpstr>
      <vt:lpstr>Lincoln’s War Machine  &amp; the Impact of Railroads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Craig Winchell</dc:creator>
  <cp:lastModifiedBy>Craig Winchell</cp:lastModifiedBy>
  <cp:revision>42</cp:revision>
  <dcterms:created xsi:type="dcterms:W3CDTF">2018-05-15T21:37:39Z</dcterms:created>
  <dcterms:modified xsi:type="dcterms:W3CDTF">2018-11-06T23:29:51Z</dcterms:modified>
</cp:coreProperties>
</file>