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9"/>
  </p:notesMasterIdLst>
  <p:sldIdLst>
    <p:sldId id="268" r:id="rId2"/>
    <p:sldId id="272" r:id="rId3"/>
    <p:sldId id="271" r:id="rId4"/>
    <p:sldId id="269" r:id="rId5"/>
    <p:sldId id="270" r:id="rId6"/>
    <p:sldId id="256" r:id="rId7"/>
    <p:sldId id="257" r:id="rId8"/>
    <p:sldId id="258" r:id="rId9"/>
    <p:sldId id="259" r:id="rId10"/>
    <p:sldId id="260" r:id="rId11"/>
    <p:sldId id="261" r:id="rId12"/>
    <p:sldId id="262" r:id="rId13"/>
    <p:sldId id="263" r:id="rId14"/>
    <p:sldId id="264" r:id="rId15"/>
    <p:sldId id="265" r:id="rId16"/>
    <p:sldId id="266" r:id="rId17"/>
    <p:sldId id="267" r:id="rId18"/>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4" d="100"/>
          <a:sy n="74" d="100"/>
        </p:scale>
        <p:origin x="-376"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5" name="Shape 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a:t>
            </a:fld>
            <a:endParaRPr lang="en-US" sz="1200" b="0" i="0" u="none" strike="noStrike" cap="none">
              <a:solidFill>
                <a:schemeClr val="dk1"/>
              </a:solidFill>
              <a:latin typeface="Calibri"/>
              <a:ea typeface="Calibri"/>
              <a:cs typeface="Calibri"/>
              <a:sym typeface="Calibri"/>
            </a:endParaRPr>
          </a:p>
        </p:txBody>
      </p:sp>
      <p:sp>
        <p:nvSpPr>
          <p:cNvPr id="6" name="Shape 6"/>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3768403382"/>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Shape 7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80" name="Shape 8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lang="en-US" sz="1200" b="0" i="0" u="none" strike="noStrike" cap="none" dirty="0">
              <a:solidFill>
                <a:schemeClr val="dk1"/>
              </a:solidFill>
              <a:latin typeface="Calibri"/>
              <a:ea typeface="Calibri"/>
              <a:cs typeface="Calibri"/>
              <a:sym typeface="Calibri"/>
            </a:endParaRPr>
          </a:p>
        </p:txBody>
      </p:sp>
      <p:sp>
        <p:nvSpPr>
          <p:cNvPr id="81" name="Shape 8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rgbClr val="000000"/>
                </a:solidFill>
                <a:latin typeface="Calibri"/>
                <a:ea typeface="Calibri"/>
                <a:cs typeface="Calibri"/>
                <a:sym typeface="Calibri"/>
              </a:rPr>
              <a:t>6</a:t>
            </a:fld>
            <a:endParaRPr lang="en-US" sz="1200">
              <a:solidFill>
                <a:srgbClr val="000000"/>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Shape 15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55" name="Shape 15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Shape 16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61" name="Shape 16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Shape 16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68" name="Shape 16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Shape 8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89" name="Shape 8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To view this presentation, first, turn up your volume and second, launch the self-running slide show.</a:t>
            </a:r>
          </a:p>
        </p:txBody>
      </p:sp>
      <p:sp>
        <p:nvSpPr>
          <p:cNvPr id="90" name="Shape 9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rgbClr val="000000"/>
                </a:solidFill>
                <a:latin typeface="Calibri"/>
                <a:ea typeface="Calibri"/>
                <a:cs typeface="Calibri"/>
                <a:sym typeface="Calibri"/>
              </a:rPr>
              <a:t>7</a:t>
            </a:fld>
            <a:endParaRPr lang="en-US" sz="1200">
              <a:solidFill>
                <a:srgbClr val="000000"/>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0" name="Shape 10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Presentations are a powerful communication medium.</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01" name="Shape 10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8</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Shape 11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17" name="Shape 1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Shape 12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25" name="Shape 12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Shape 13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31" name="Shape 13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Shape 13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37" name="Shape 13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Shape 14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43" name="Shape 14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Shape 14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49" name="Shape 14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1"/>
        <p:cNvGrpSpPr/>
        <p:nvPr/>
      </p:nvGrpSpPr>
      <p:grpSpPr>
        <a:xfrm>
          <a:off x="0" y="0"/>
          <a:ext cx="0" cy="0"/>
          <a:chOff x="0" y="0"/>
          <a:chExt cx="0" cy="0"/>
        </a:xfrm>
      </p:grpSpPr>
      <p:sp>
        <p:nvSpPr>
          <p:cNvPr id="12" name="Shape 12"/>
          <p:cNvSpPr txBox="1">
            <a:spLocks noGrp="1"/>
          </p:cNvSpPr>
          <p:nvPr>
            <p:ph type="ctrTitle"/>
          </p:nvPr>
        </p:nvSpPr>
        <p:spPr>
          <a:xfrm>
            <a:off x="4391023" y="2130425"/>
            <a:ext cx="4067175" cy="1470024"/>
          </a:xfrm>
          <a:prstGeom prst="rect">
            <a:avLst/>
          </a:prstGeom>
          <a:noFill/>
          <a:ln>
            <a:noFill/>
          </a:ln>
        </p:spPr>
        <p:txBody>
          <a:bodyPr lIns="91425" tIns="91425" rIns="91425" bIns="91425" anchor="ctr" anchorCtr="0"/>
          <a:lstStyle>
            <a:lvl1pPr marL="0" marR="0" lvl="0" indent="0" algn="l" rtl="0">
              <a:spcBef>
                <a:spcPts val="0"/>
              </a:spcBef>
              <a:buClr>
                <a:schemeClr val="lt1"/>
              </a:buClr>
              <a:buFont typeface="Arial"/>
              <a:buNone/>
              <a:defRPr sz="4000" b="0" i="0" u="none" strike="noStrike" cap="none">
                <a:solidFill>
                  <a:schemeClr val="lt1"/>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3" name="Shape 13"/>
          <p:cNvSpPr txBox="1">
            <a:spLocks noGrp="1"/>
          </p:cNvSpPr>
          <p:nvPr>
            <p:ph type="subTitle" idx="1"/>
          </p:nvPr>
        </p:nvSpPr>
        <p:spPr>
          <a:xfrm>
            <a:off x="4391023" y="3886200"/>
            <a:ext cx="3381376" cy="1752600"/>
          </a:xfrm>
          <a:prstGeom prst="rect">
            <a:avLst/>
          </a:prstGeom>
          <a:noFill/>
          <a:ln>
            <a:noFill/>
          </a:ln>
        </p:spPr>
        <p:txBody>
          <a:bodyPr lIns="91425" tIns="91425" rIns="91425" bIns="91425" anchor="t" anchorCtr="0"/>
          <a:lstStyle>
            <a:lvl1pPr marL="0" marR="0" lvl="0" indent="0" algn="l" rtl="0">
              <a:spcBef>
                <a:spcPts val="560"/>
              </a:spcBef>
              <a:buClr>
                <a:schemeClr val="lt1"/>
              </a:buClr>
              <a:buFont typeface="Arial"/>
              <a:buNone/>
              <a:defRPr sz="2800" b="0" i="0" u="none" strike="noStrike" cap="none">
                <a:solidFill>
                  <a:schemeClr val="lt1"/>
                </a:solidFill>
                <a:latin typeface="Arial"/>
                <a:ea typeface="Arial"/>
                <a:cs typeface="Arial"/>
                <a:sym typeface="Arial"/>
              </a:defRPr>
            </a:lvl1pPr>
            <a:lvl2pPr marL="457200" marR="0" lvl="1" indent="0" algn="ctr" rtl="0">
              <a:spcBef>
                <a:spcPts val="480"/>
              </a:spcBef>
              <a:buClr>
                <a:srgbClr val="888888"/>
              </a:buClr>
              <a:buFont typeface="Arial"/>
              <a:buNone/>
              <a:defRPr sz="2400" b="0" i="0" u="none" strike="noStrike" cap="none">
                <a:solidFill>
                  <a:srgbClr val="888888"/>
                </a:solidFill>
                <a:latin typeface="Arial"/>
                <a:ea typeface="Arial"/>
                <a:cs typeface="Arial"/>
                <a:sym typeface="Arial"/>
              </a:defRPr>
            </a:lvl2pPr>
            <a:lvl3pPr marL="914400" marR="0" lvl="2"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3pPr>
            <a:lvl4pPr marL="1371600" marR="0" lvl="3" indent="0" algn="ctr" rtl="0">
              <a:spcBef>
                <a:spcPts val="360"/>
              </a:spcBef>
              <a:buClr>
                <a:srgbClr val="888888"/>
              </a:buClr>
              <a:buFont typeface="Arial"/>
              <a:buNone/>
              <a:defRPr sz="1800" b="0" i="0" u="none" strike="noStrike" cap="none">
                <a:solidFill>
                  <a:srgbClr val="888888"/>
                </a:solidFill>
                <a:latin typeface="Arial"/>
                <a:ea typeface="Arial"/>
                <a:cs typeface="Arial"/>
                <a:sym typeface="Arial"/>
              </a:defRPr>
            </a:lvl4pPr>
            <a:lvl5pPr marL="1828800" marR="0" lvl="4" indent="0" algn="ctr" rtl="0">
              <a:spcBef>
                <a:spcPts val="360"/>
              </a:spcBef>
              <a:buClr>
                <a:srgbClr val="888888"/>
              </a:buClr>
              <a:buFont typeface="Arial"/>
              <a:buNone/>
              <a:defRPr sz="1800" b="0" i="0" u="none" strike="noStrike" cap="none">
                <a:solidFill>
                  <a:srgbClr val="888888"/>
                </a:solidFill>
                <a:latin typeface="Arial"/>
                <a:ea typeface="Arial"/>
                <a:cs typeface="Arial"/>
                <a:sym typeface="Arial"/>
              </a:defRPr>
            </a:lvl5pPr>
            <a:lvl6pPr marL="2286000" marR="0" lvl="5"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6pPr>
            <a:lvl7pPr marL="2743200" marR="0" lvl="6"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7pPr>
            <a:lvl8pPr marL="3200400" marR="0" lvl="7"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8pPr>
            <a:lvl9pPr marL="3657600" marR="0" lvl="8"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9pPr>
          </a:lstStyle>
          <a:p>
            <a:endParaRPr/>
          </a:p>
        </p:txBody>
      </p:sp>
      <p:pic>
        <p:nvPicPr>
          <p:cNvPr id="14" name="Shape 14"/>
          <p:cNvPicPr preferRelativeResize="0"/>
          <p:nvPr/>
        </p:nvPicPr>
        <p:blipFill rotWithShape="1">
          <a:blip r:embed="rId2">
            <a:alphaModFix/>
          </a:blip>
          <a:srcRect/>
          <a:stretch/>
        </p:blipFill>
        <p:spPr>
          <a:xfrm>
            <a:off x="0" y="124570"/>
            <a:ext cx="4619625" cy="4486274"/>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5"/>
        <p:cNvGrpSpPr/>
        <p:nvPr/>
      </p:nvGrpSpPr>
      <p:grpSpPr>
        <a:xfrm>
          <a:off x="0" y="0"/>
          <a:ext cx="0" cy="0"/>
          <a:chOff x="0" y="0"/>
          <a:chExt cx="0" cy="0"/>
        </a:xfrm>
      </p:grpSpPr>
      <p:sp>
        <p:nvSpPr>
          <p:cNvPr id="16" name="Shape 16"/>
          <p:cNvSpPr txBox="1">
            <a:spLocks noGrp="1"/>
          </p:cNvSpPr>
          <p:nvPr>
            <p:ph type="dt" idx="10"/>
          </p:nvPr>
        </p:nvSpPr>
        <p:spPr>
          <a:xfrm>
            <a:off x="457200" y="6356350"/>
            <a:ext cx="2133599" cy="365125"/>
          </a:xfrm>
          <a:prstGeom prst="rect">
            <a:avLst/>
          </a:prstGeom>
          <a:noFill/>
          <a:ln>
            <a:noFill/>
          </a:ln>
        </p:spPr>
        <p:txBody>
          <a:bodyPr lIns="91425" tIns="91425" rIns="91425" bIns="91425" anchor="t" anchorCtr="0"/>
          <a:lstStyle>
            <a:lvl1pPr marL="0" marR="0" lvl="0" indent="0" algn="l" rtl="0">
              <a:spcBef>
                <a:spcPts val="0"/>
              </a:spcBef>
              <a:buNone/>
              <a:defRPr sz="1800">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7" name="Shape 17"/>
          <p:cNvSpPr txBox="1">
            <a:spLocks noGrp="1"/>
          </p:cNvSpPr>
          <p:nvPr>
            <p:ph type="ftr" idx="11"/>
          </p:nvPr>
        </p:nvSpPr>
        <p:spPr>
          <a:xfrm>
            <a:off x="3124200" y="6356350"/>
            <a:ext cx="2895600" cy="365125"/>
          </a:xfrm>
          <a:prstGeom prst="rect">
            <a:avLst/>
          </a:prstGeom>
          <a:noFill/>
          <a:ln>
            <a:noFill/>
          </a:ln>
        </p:spPr>
        <p:txBody>
          <a:bodyPr lIns="91425" tIns="91425" rIns="91425" bIns="91425" anchor="t" anchorCtr="0"/>
          <a:lstStyle>
            <a:lvl1pPr marL="0" marR="0" lvl="0" indent="0" algn="l" rtl="0">
              <a:spcBef>
                <a:spcPts val="0"/>
              </a:spcBef>
              <a:buNone/>
              <a:defRPr sz="1800">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8" name="Shape 18"/>
          <p:cNvSpPr txBox="1">
            <a:spLocks noGrp="1"/>
          </p:cNvSpPr>
          <p:nvPr>
            <p:ph type="sldNum" idx="12"/>
          </p:nvPr>
        </p:nvSpPr>
        <p:spPr>
          <a:xfrm>
            <a:off x="6553200" y="6356350"/>
            <a:ext cx="2133599" cy="365125"/>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fld id="{00000000-1234-1234-1234-123412341234}" type="slidenum">
              <a:rPr lang="en-US" sz="1800">
                <a:solidFill>
                  <a:schemeClr val="dk1"/>
                </a:solidFill>
                <a:latin typeface="Calibri"/>
                <a:ea typeface="Calibri"/>
                <a:cs typeface="Calibri"/>
                <a:sym typeface="Calibri"/>
              </a:rPr>
              <a:t>‹#›</a:t>
            </a:fld>
            <a:endParaRPr lang="en-US" sz="1800">
              <a:solidFill>
                <a:schemeClr val="dk1"/>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marL="0" marR="0" lvl="0" indent="0" algn="l" rtl="0">
              <a:spcBef>
                <a:spcPts val="0"/>
              </a:spcBef>
              <a:buClr>
                <a:schemeClr val="lt1"/>
              </a:buClr>
              <a:buFont typeface="Arial"/>
              <a:buNone/>
              <a:defRPr sz="4000" b="1" i="0" u="none" strike="noStrike" cap="none">
                <a:solidFill>
                  <a:schemeClr val="lt1"/>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7" name="Shape 27"/>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marR="0" lvl="0" indent="0" algn="l" rtl="0">
              <a:spcBef>
                <a:spcPts val="400"/>
              </a:spcBef>
              <a:buClr>
                <a:srgbClr val="888888"/>
              </a:buClr>
              <a:buFont typeface="Arial"/>
              <a:buNone/>
              <a:defRPr sz="2000" b="0" i="0" u="none" strike="noStrike" cap="none">
                <a:solidFill>
                  <a:srgbClr val="888888"/>
                </a:solidFill>
                <a:latin typeface="Arial"/>
                <a:ea typeface="Arial"/>
                <a:cs typeface="Arial"/>
                <a:sym typeface="Arial"/>
              </a:defRPr>
            </a:lvl1pPr>
            <a:lvl2pPr marL="457200" marR="0" lvl="1" indent="0" algn="l" rtl="0">
              <a:spcBef>
                <a:spcPts val="360"/>
              </a:spcBef>
              <a:buClr>
                <a:srgbClr val="888888"/>
              </a:buClr>
              <a:buFont typeface="Arial"/>
              <a:buNone/>
              <a:defRPr sz="1800" b="0" i="0" u="none" strike="noStrike" cap="none">
                <a:solidFill>
                  <a:srgbClr val="888888"/>
                </a:solidFill>
                <a:latin typeface="Arial"/>
                <a:ea typeface="Arial"/>
                <a:cs typeface="Arial"/>
                <a:sym typeface="Arial"/>
              </a:defRPr>
            </a:lvl2pPr>
            <a:lvl3pPr marL="914400" marR="0" lvl="2" indent="0" algn="l" rtl="0">
              <a:spcBef>
                <a:spcPts val="320"/>
              </a:spcBef>
              <a:buClr>
                <a:srgbClr val="888888"/>
              </a:buClr>
              <a:buFont typeface="Arial"/>
              <a:buNone/>
              <a:defRPr sz="1600" b="0" i="0" u="none" strike="noStrike" cap="none">
                <a:solidFill>
                  <a:srgbClr val="888888"/>
                </a:solidFill>
                <a:latin typeface="Arial"/>
                <a:ea typeface="Arial"/>
                <a:cs typeface="Arial"/>
                <a:sym typeface="Arial"/>
              </a:defRPr>
            </a:lvl3pPr>
            <a:lvl4pPr marL="1371600" marR="0" lvl="3" indent="0" algn="l" rtl="0">
              <a:spcBef>
                <a:spcPts val="280"/>
              </a:spcBef>
              <a:buClr>
                <a:srgbClr val="888888"/>
              </a:buClr>
              <a:buFont typeface="Arial"/>
              <a:buNone/>
              <a:defRPr sz="1400" b="0" i="0" u="none" strike="noStrike" cap="none">
                <a:solidFill>
                  <a:srgbClr val="888888"/>
                </a:solidFill>
                <a:latin typeface="Arial"/>
                <a:ea typeface="Arial"/>
                <a:cs typeface="Arial"/>
                <a:sym typeface="Arial"/>
              </a:defRPr>
            </a:lvl4pPr>
            <a:lvl5pPr marL="1828800" marR="0" lvl="4" indent="0" algn="l" rtl="0">
              <a:spcBef>
                <a:spcPts val="280"/>
              </a:spcBef>
              <a:buClr>
                <a:srgbClr val="888888"/>
              </a:buClr>
              <a:buFont typeface="Arial"/>
              <a:buNone/>
              <a:defRPr sz="1400" b="0" i="0" u="none" strike="noStrike" cap="none">
                <a:solidFill>
                  <a:srgbClr val="888888"/>
                </a:solidFill>
                <a:latin typeface="Arial"/>
                <a:ea typeface="Arial"/>
                <a:cs typeface="Arial"/>
                <a:sym typeface="Arial"/>
              </a:defRPr>
            </a:lvl5pPr>
            <a:lvl6pPr marL="2286000" marR="0" lvl="5"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6pPr>
            <a:lvl7pPr marL="2743200" marR="0" lvl="6"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7pPr>
            <a:lvl8pPr marL="3200400" marR="0" lvl="7"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8pPr>
            <a:lvl9pPr marL="3657600" marR="0" lvl="8"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28" name="Shape 28"/>
          <p:cNvSpPr txBox="1">
            <a:spLocks noGrp="1"/>
          </p:cNvSpPr>
          <p:nvPr>
            <p:ph type="dt" idx="10"/>
          </p:nvPr>
        </p:nvSpPr>
        <p:spPr>
          <a:xfrm>
            <a:off x="457200" y="6356350"/>
            <a:ext cx="2133599" cy="365125"/>
          </a:xfrm>
          <a:prstGeom prst="rect">
            <a:avLst/>
          </a:prstGeom>
          <a:noFill/>
          <a:ln>
            <a:noFill/>
          </a:ln>
        </p:spPr>
        <p:txBody>
          <a:bodyPr lIns="91425" tIns="91425" rIns="91425" bIns="91425" anchor="t" anchorCtr="0"/>
          <a:lstStyle>
            <a:lvl1pPr marL="0" marR="0" lvl="0" indent="0" algn="l" rtl="0">
              <a:spcBef>
                <a:spcPts val="0"/>
              </a:spcBef>
              <a:buNone/>
              <a:defRPr sz="1800">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9" name="Shape 29"/>
          <p:cNvSpPr txBox="1">
            <a:spLocks noGrp="1"/>
          </p:cNvSpPr>
          <p:nvPr>
            <p:ph type="ftr" idx="11"/>
          </p:nvPr>
        </p:nvSpPr>
        <p:spPr>
          <a:xfrm>
            <a:off x="3124200" y="6356350"/>
            <a:ext cx="2895600" cy="365125"/>
          </a:xfrm>
          <a:prstGeom prst="rect">
            <a:avLst/>
          </a:prstGeom>
          <a:noFill/>
          <a:ln>
            <a:noFill/>
          </a:ln>
        </p:spPr>
        <p:txBody>
          <a:bodyPr lIns="91425" tIns="91425" rIns="91425" bIns="91425" anchor="t" anchorCtr="0"/>
          <a:lstStyle>
            <a:lvl1pPr marL="0" marR="0" lvl="0" indent="0" algn="l" rtl="0">
              <a:spcBef>
                <a:spcPts val="0"/>
              </a:spcBef>
              <a:buNone/>
              <a:defRPr sz="1800">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0" name="Shape 30"/>
          <p:cNvSpPr txBox="1">
            <a:spLocks noGrp="1"/>
          </p:cNvSpPr>
          <p:nvPr>
            <p:ph type="sldNum" idx="12"/>
          </p:nvPr>
        </p:nvSpPr>
        <p:spPr>
          <a:xfrm>
            <a:off x="6553200" y="6356350"/>
            <a:ext cx="2133599" cy="365125"/>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fld id="{00000000-1234-1234-1234-123412341234}" type="slidenum">
              <a:rPr lang="en-US" sz="1800">
                <a:solidFill>
                  <a:schemeClr val="dk1"/>
                </a:solidFill>
                <a:latin typeface="Calibri"/>
                <a:ea typeface="Calibri"/>
                <a:cs typeface="Calibri"/>
                <a:sym typeface="Calibri"/>
              </a:rPr>
              <a:t>‹#›</a:t>
            </a:fld>
            <a:endParaRPr lang="en-US" sz="1800">
              <a:solidFill>
                <a:schemeClr val="dk1"/>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l" rtl="0">
              <a:spcBef>
                <a:spcPts val="0"/>
              </a:spcBef>
              <a:buClr>
                <a:schemeClr val="lt1"/>
              </a:buClr>
              <a:buFont typeface="Arial"/>
              <a:buNone/>
              <a:defRPr sz="4000" b="0" i="0" u="none" strike="noStrike" cap="none">
                <a:solidFill>
                  <a:schemeClr val="lt1"/>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3" name="Shape 33"/>
          <p:cNvSpPr txBox="1">
            <a:spLocks noGrp="1"/>
          </p:cNvSpPr>
          <p:nvPr>
            <p:ph type="body" idx="1"/>
          </p:nvPr>
        </p:nvSpPr>
        <p:spPr>
          <a:xfrm>
            <a:off x="457200" y="1600200"/>
            <a:ext cx="4038599" cy="4525963"/>
          </a:xfrm>
          <a:prstGeom prst="rect">
            <a:avLst/>
          </a:prstGeom>
          <a:noFill/>
          <a:ln>
            <a:noFill/>
          </a:ln>
        </p:spPr>
        <p:txBody>
          <a:bodyPr lIns="91425" tIns="91425" rIns="91425" bIns="91425" anchor="t" anchorCtr="0"/>
          <a:lstStyle>
            <a:lvl1pPr marL="342900" marR="0" lvl="0" indent="-165100" algn="l" rtl="0">
              <a:spcBef>
                <a:spcPts val="560"/>
              </a:spcBef>
              <a:buClr>
                <a:schemeClr val="lt1"/>
              </a:buClr>
              <a:buSzPct val="100000"/>
              <a:buFont typeface="Arial"/>
              <a:buChar char="•"/>
              <a:defRPr sz="2800" b="0" i="0" u="none" strike="noStrike" cap="none">
                <a:solidFill>
                  <a:schemeClr val="lt1"/>
                </a:solidFill>
                <a:latin typeface="Arial"/>
                <a:ea typeface="Arial"/>
                <a:cs typeface="Arial"/>
                <a:sym typeface="Arial"/>
              </a:defRPr>
            </a:lvl1pPr>
            <a:lvl2pPr marL="742950" marR="0" lvl="1" indent="-133350" algn="l" rtl="0">
              <a:spcBef>
                <a:spcPts val="480"/>
              </a:spcBef>
              <a:buClr>
                <a:schemeClr val="lt1"/>
              </a:buClr>
              <a:buSzPct val="100000"/>
              <a:buFont typeface="Arial"/>
              <a:buChar char="–"/>
              <a:defRPr sz="2400" b="0" i="0" u="none" strike="noStrike" cap="none">
                <a:solidFill>
                  <a:schemeClr val="lt1"/>
                </a:solidFill>
                <a:latin typeface="Arial"/>
                <a:ea typeface="Arial"/>
                <a:cs typeface="Arial"/>
                <a:sym typeface="Arial"/>
              </a:defRPr>
            </a:lvl2pPr>
            <a:lvl3pPr marL="1143000" marR="0" lvl="2" indent="-101600" algn="l" rtl="0">
              <a:spcBef>
                <a:spcPts val="400"/>
              </a:spcBef>
              <a:buClr>
                <a:schemeClr val="lt1"/>
              </a:buClr>
              <a:buSzPct val="100000"/>
              <a:buFont typeface="Arial"/>
              <a:buChar char="•"/>
              <a:defRPr sz="2000" b="0" i="0" u="none" strike="noStrike" cap="none">
                <a:solidFill>
                  <a:schemeClr val="lt1"/>
                </a:solidFill>
                <a:latin typeface="Arial"/>
                <a:ea typeface="Arial"/>
                <a:cs typeface="Arial"/>
                <a:sym typeface="Arial"/>
              </a:defRPr>
            </a:lvl3pPr>
            <a:lvl4pPr marL="1600200" marR="0" lvl="3" indent="-114300" algn="l" rtl="0">
              <a:spcBef>
                <a:spcPts val="360"/>
              </a:spcBef>
              <a:buClr>
                <a:schemeClr val="lt1"/>
              </a:buClr>
              <a:buSzPct val="100000"/>
              <a:buFont typeface="Arial"/>
              <a:buChar char="–"/>
              <a:defRPr sz="1800" b="0" i="0" u="none" strike="noStrike" cap="none">
                <a:solidFill>
                  <a:schemeClr val="lt1"/>
                </a:solidFill>
                <a:latin typeface="Arial"/>
                <a:ea typeface="Arial"/>
                <a:cs typeface="Arial"/>
                <a:sym typeface="Arial"/>
              </a:defRPr>
            </a:lvl4pPr>
            <a:lvl5pPr marL="2057400" marR="0" lvl="4" indent="-114300" algn="l" rtl="0">
              <a:spcBef>
                <a:spcPts val="360"/>
              </a:spcBef>
              <a:buClr>
                <a:schemeClr val="lt1"/>
              </a:buClr>
              <a:buSzPct val="100000"/>
              <a:buFont typeface="Arial"/>
              <a:buChar char="»"/>
              <a:defRPr sz="1800" b="0" i="0" u="none" strike="noStrike" cap="none">
                <a:solidFill>
                  <a:schemeClr val="lt1"/>
                </a:solidFill>
                <a:latin typeface="Arial"/>
                <a:ea typeface="Arial"/>
                <a:cs typeface="Arial"/>
                <a:sym typeface="Arial"/>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4" name="Shape 34"/>
          <p:cNvSpPr txBox="1">
            <a:spLocks noGrp="1"/>
          </p:cNvSpPr>
          <p:nvPr>
            <p:ph type="body" idx="2"/>
          </p:nvPr>
        </p:nvSpPr>
        <p:spPr>
          <a:xfrm>
            <a:off x="4648200" y="1600200"/>
            <a:ext cx="4038599" cy="4525963"/>
          </a:xfrm>
          <a:prstGeom prst="rect">
            <a:avLst/>
          </a:prstGeom>
          <a:noFill/>
          <a:ln>
            <a:noFill/>
          </a:ln>
        </p:spPr>
        <p:txBody>
          <a:bodyPr lIns="91425" tIns="91425" rIns="91425" bIns="91425" anchor="t" anchorCtr="0"/>
          <a:lstStyle>
            <a:lvl1pPr marL="342900" marR="0" lvl="0" indent="-165100" algn="l" rtl="0">
              <a:spcBef>
                <a:spcPts val="560"/>
              </a:spcBef>
              <a:buClr>
                <a:schemeClr val="lt1"/>
              </a:buClr>
              <a:buSzPct val="100000"/>
              <a:buFont typeface="Arial"/>
              <a:buChar char="•"/>
              <a:defRPr sz="2800" b="0" i="0" u="none" strike="noStrike" cap="none">
                <a:solidFill>
                  <a:schemeClr val="lt1"/>
                </a:solidFill>
                <a:latin typeface="Arial"/>
                <a:ea typeface="Arial"/>
                <a:cs typeface="Arial"/>
                <a:sym typeface="Arial"/>
              </a:defRPr>
            </a:lvl1pPr>
            <a:lvl2pPr marL="742950" marR="0" lvl="1" indent="-133350" algn="l" rtl="0">
              <a:spcBef>
                <a:spcPts val="480"/>
              </a:spcBef>
              <a:buClr>
                <a:schemeClr val="lt1"/>
              </a:buClr>
              <a:buSzPct val="100000"/>
              <a:buFont typeface="Arial"/>
              <a:buChar char="–"/>
              <a:defRPr sz="2400" b="0" i="0" u="none" strike="noStrike" cap="none">
                <a:solidFill>
                  <a:schemeClr val="lt1"/>
                </a:solidFill>
                <a:latin typeface="Arial"/>
                <a:ea typeface="Arial"/>
                <a:cs typeface="Arial"/>
                <a:sym typeface="Arial"/>
              </a:defRPr>
            </a:lvl2pPr>
            <a:lvl3pPr marL="1143000" marR="0" lvl="2" indent="-101600" algn="l" rtl="0">
              <a:spcBef>
                <a:spcPts val="400"/>
              </a:spcBef>
              <a:buClr>
                <a:schemeClr val="lt1"/>
              </a:buClr>
              <a:buSzPct val="100000"/>
              <a:buFont typeface="Arial"/>
              <a:buChar char="•"/>
              <a:defRPr sz="2000" b="0" i="0" u="none" strike="noStrike" cap="none">
                <a:solidFill>
                  <a:schemeClr val="lt1"/>
                </a:solidFill>
                <a:latin typeface="Arial"/>
                <a:ea typeface="Arial"/>
                <a:cs typeface="Arial"/>
                <a:sym typeface="Arial"/>
              </a:defRPr>
            </a:lvl3pPr>
            <a:lvl4pPr marL="1600200" marR="0" lvl="3" indent="-114300" algn="l" rtl="0">
              <a:spcBef>
                <a:spcPts val="360"/>
              </a:spcBef>
              <a:buClr>
                <a:schemeClr val="lt1"/>
              </a:buClr>
              <a:buSzPct val="100000"/>
              <a:buFont typeface="Arial"/>
              <a:buChar char="–"/>
              <a:defRPr sz="1800" b="0" i="0" u="none" strike="noStrike" cap="none">
                <a:solidFill>
                  <a:schemeClr val="lt1"/>
                </a:solidFill>
                <a:latin typeface="Arial"/>
                <a:ea typeface="Arial"/>
                <a:cs typeface="Arial"/>
                <a:sym typeface="Arial"/>
              </a:defRPr>
            </a:lvl4pPr>
            <a:lvl5pPr marL="2057400" marR="0" lvl="4" indent="-114300" algn="l" rtl="0">
              <a:spcBef>
                <a:spcPts val="360"/>
              </a:spcBef>
              <a:buClr>
                <a:schemeClr val="lt1"/>
              </a:buClr>
              <a:buSzPct val="100000"/>
              <a:buFont typeface="Arial"/>
              <a:buChar char="»"/>
              <a:defRPr sz="1800" b="0" i="0" u="none" strike="noStrike" cap="none">
                <a:solidFill>
                  <a:schemeClr val="lt1"/>
                </a:solidFill>
                <a:latin typeface="Arial"/>
                <a:ea typeface="Arial"/>
                <a:cs typeface="Arial"/>
                <a:sym typeface="Arial"/>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5" name="Shape 35"/>
          <p:cNvSpPr txBox="1">
            <a:spLocks noGrp="1"/>
          </p:cNvSpPr>
          <p:nvPr>
            <p:ph type="dt" idx="10"/>
          </p:nvPr>
        </p:nvSpPr>
        <p:spPr>
          <a:xfrm>
            <a:off x="457200" y="6356350"/>
            <a:ext cx="2133599" cy="365125"/>
          </a:xfrm>
          <a:prstGeom prst="rect">
            <a:avLst/>
          </a:prstGeom>
          <a:noFill/>
          <a:ln>
            <a:noFill/>
          </a:ln>
        </p:spPr>
        <p:txBody>
          <a:bodyPr lIns="91425" tIns="91425" rIns="91425" bIns="91425" anchor="t" anchorCtr="0"/>
          <a:lstStyle>
            <a:lvl1pPr marL="0" marR="0" lvl="0" indent="0" algn="l" rtl="0">
              <a:spcBef>
                <a:spcPts val="0"/>
              </a:spcBef>
              <a:buNone/>
              <a:defRPr sz="1800">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6" name="Shape 36"/>
          <p:cNvSpPr txBox="1">
            <a:spLocks noGrp="1"/>
          </p:cNvSpPr>
          <p:nvPr>
            <p:ph type="ftr" idx="11"/>
          </p:nvPr>
        </p:nvSpPr>
        <p:spPr>
          <a:xfrm>
            <a:off x="3124200" y="6356350"/>
            <a:ext cx="2895600" cy="365125"/>
          </a:xfrm>
          <a:prstGeom prst="rect">
            <a:avLst/>
          </a:prstGeom>
          <a:noFill/>
          <a:ln>
            <a:noFill/>
          </a:ln>
        </p:spPr>
        <p:txBody>
          <a:bodyPr lIns="91425" tIns="91425" rIns="91425" bIns="91425" anchor="t" anchorCtr="0"/>
          <a:lstStyle>
            <a:lvl1pPr marL="0" marR="0" lvl="0" indent="0" algn="l" rtl="0">
              <a:spcBef>
                <a:spcPts val="0"/>
              </a:spcBef>
              <a:buNone/>
              <a:defRPr sz="1800">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7" name="Shape 37"/>
          <p:cNvSpPr txBox="1">
            <a:spLocks noGrp="1"/>
          </p:cNvSpPr>
          <p:nvPr>
            <p:ph type="sldNum" idx="12"/>
          </p:nvPr>
        </p:nvSpPr>
        <p:spPr>
          <a:xfrm>
            <a:off x="6553200" y="6356350"/>
            <a:ext cx="2133599" cy="365125"/>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fld id="{00000000-1234-1234-1234-123412341234}" type="slidenum">
              <a:rPr lang="en-US" sz="1800">
                <a:solidFill>
                  <a:schemeClr val="dk1"/>
                </a:solidFill>
                <a:latin typeface="Calibri"/>
                <a:ea typeface="Calibri"/>
                <a:cs typeface="Calibri"/>
                <a:sym typeface="Calibri"/>
              </a:rPr>
              <a:t>‹#›</a:t>
            </a:fld>
            <a:endParaRPr lang="en-US" sz="1800">
              <a:solidFill>
                <a:schemeClr val="dk1"/>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l" rtl="0">
              <a:spcBef>
                <a:spcPts val="0"/>
              </a:spcBef>
              <a:buClr>
                <a:schemeClr val="lt1"/>
              </a:buClr>
              <a:buFont typeface="Arial"/>
              <a:buNone/>
              <a:defRPr sz="4000" b="0" i="0" u="none" strike="noStrike" cap="none">
                <a:solidFill>
                  <a:schemeClr val="lt1"/>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0" name="Shape 40"/>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marR="0" lvl="0" indent="0" algn="l" rtl="0">
              <a:spcBef>
                <a:spcPts val="480"/>
              </a:spcBef>
              <a:buClr>
                <a:schemeClr val="lt1"/>
              </a:buClr>
              <a:buFont typeface="Arial"/>
              <a:buNone/>
              <a:defRPr sz="2400" b="1" i="0" u="none" strike="noStrike" cap="none">
                <a:solidFill>
                  <a:schemeClr val="lt1"/>
                </a:solidFill>
                <a:latin typeface="Arial"/>
                <a:ea typeface="Arial"/>
                <a:cs typeface="Arial"/>
                <a:sym typeface="Arial"/>
              </a:defRPr>
            </a:lvl1pPr>
            <a:lvl2pPr marL="457200" marR="0" lvl="1" indent="0" algn="l" rtl="0">
              <a:spcBef>
                <a:spcPts val="400"/>
              </a:spcBef>
              <a:buClr>
                <a:schemeClr val="lt1"/>
              </a:buClr>
              <a:buFont typeface="Arial"/>
              <a:buNone/>
              <a:defRPr sz="2000" b="1" i="0" u="none" strike="noStrike" cap="none">
                <a:solidFill>
                  <a:schemeClr val="lt1"/>
                </a:solidFill>
                <a:latin typeface="Arial"/>
                <a:ea typeface="Arial"/>
                <a:cs typeface="Arial"/>
                <a:sym typeface="Arial"/>
              </a:defRPr>
            </a:lvl2pPr>
            <a:lvl3pPr marL="914400" marR="0" lvl="2" indent="0" algn="l" rtl="0">
              <a:spcBef>
                <a:spcPts val="360"/>
              </a:spcBef>
              <a:buClr>
                <a:schemeClr val="lt1"/>
              </a:buClr>
              <a:buFont typeface="Arial"/>
              <a:buNone/>
              <a:defRPr sz="1800" b="1" i="0" u="none" strike="noStrike" cap="none">
                <a:solidFill>
                  <a:schemeClr val="lt1"/>
                </a:solidFill>
                <a:latin typeface="Arial"/>
                <a:ea typeface="Arial"/>
                <a:cs typeface="Arial"/>
                <a:sym typeface="Arial"/>
              </a:defRPr>
            </a:lvl3pPr>
            <a:lvl4pPr marL="1371600" marR="0" lvl="3" indent="0" algn="l" rtl="0">
              <a:spcBef>
                <a:spcPts val="320"/>
              </a:spcBef>
              <a:buClr>
                <a:schemeClr val="lt1"/>
              </a:buClr>
              <a:buFont typeface="Arial"/>
              <a:buNone/>
              <a:defRPr sz="1600" b="1" i="0" u="none" strike="noStrike" cap="none">
                <a:solidFill>
                  <a:schemeClr val="lt1"/>
                </a:solidFill>
                <a:latin typeface="Arial"/>
                <a:ea typeface="Arial"/>
                <a:cs typeface="Arial"/>
                <a:sym typeface="Arial"/>
              </a:defRPr>
            </a:lvl4pPr>
            <a:lvl5pPr marL="1828800" marR="0" lvl="4" indent="0" algn="l" rtl="0">
              <a:spcBef>
                <a:spcPts val="320"/>
              </a:spcBef>
              <a:buClr>
                <a:schemeClr val="lt1"/>
              </a:buClr>
              <a:buFont typeface="Arial"/>
              <a:buNone/>
              <a:defRPr sz="1600" b="1" i="0" u="none" strike="noStrike" cap="none">
                <a:solidFill>
                  <a:schemeClr val="lt1"/>
                </a:solidFill>
                <a:latin typeface="Arial"/>
                <a:ea typeface="Arial"/>
                <a:cs typeface="Arial"/>
                <a:sym typeface="Arial"/>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1" name="Shape 41"/>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marL="342900" marR="0" lvl="0" indent="-190500" algn="l" rtl="0">
              <a:spcBef>
                <a:spcPts val="480"/>
              </a:spcBef>
              <a:buClr>
                <a:schemeClr val="lt1"/>
              </a:buClr>
              <a:buSzPct val="100000"/>
              <a:buFont typeface="Arial"/>
              <a:buChar char="•"/>
              <a:defRPr sz="2400" b="0" i="0" u="none" strike="noStrike" cap="none">
                <a:solidFill>
                  <a:schemeClr val="lt1"/>
                </a:solidFill>
                <a:latin typeface="Arial"/>
                <a:ea typeface="Arial"/>
                <a:cs typeface="Arial"/>
                <a:sym typeface="Arial"/>
              </a:defRPr>
            </a:lvl1pPr>
            <a:lvl2pPr marL="742950" marR="0" lvl="1" indent="-158750" algn="l" rtl="0">
              <a:spcBef>
                <a:spcPts val="400"/>
              </a:spcBef>
              <a:buClr>
                <a:schemeClr val="lt1"/>
              </a:buClr>
              <a:buSzPct val="100000"/>
              <a:buFont typeface="Arial"/>
              <a:buChar char="–"/>
              <a:defRPr sz="2000" b="0" i="0" u="none" strike="noStrike" cap="none">
                <a:solidFill>
                  <a:schemeClr val="lt1"/>
                </a:solidFill>
                <a:latin typeface="Arial"/>
                <a:ea typeface="Arial"/>
                <a:cs typeface="Arial"/>
                <a:sym typeface="Arial"/>
              </a:defRPr>
            </a:lvl2pPr>
            <a:lvl3pPr marL="1143000" marR="0" lvl="2" indent="-114300" algn="l" rtl="0">
              <a:spcBef>
                <a:spcPts val="360"/>
              </a:spcBef>
              <a:buClr>
                <a:schemeClr val="lt1"/>
              </a:buClr>
              <a:buSzPct val="100000"/>
              <a:buFont typeface="Arial"/>
              <a:buChar char="•"/>
              <a:defRPr sz="1800" b="0" i="0" u="none" strike="noStrike" cap="none">
                <a:solidFill>
                  <a:schemeClr val="lt1"/>
                </a:solidFill>
                <a:latin typeface="Arial"/>
                <a:ea typeface="Arial"/>
                <a:cs typeface="Arial"/>
                <a:sym typeface="Arial"/>
              </a:defRPr>
            </a:lvl3pPr>
            <a:lvl4pPr marL="1600200" marR="0" lvl="3" indent="-127000" algn="l" rtl="0">
              <a:spcBef>
                <a:spcPts val="320"/>
              </a:spcBef>
              <a:buClr>
                <a:schemeClr val="lt1"/>
              </a:buClr>
              <a:buSzPct val="100000"/>
              <a:buFont typeface="Arial"/>
              <a:buChar char="–"/>
              <a:defRPr sz="1600" b="0" i="0" u="none" strike="noStrike" cap="none">
                <a:solidFill>
                  <a:schemeClr val="lt1"/>
                </a:solidFill>
                <a:latin typeface="Arial"/>
                <a:ea typeface="Arial"/>
                <a:cs typeface="Arial"/>
                <a:sym typeface="Arial"/>
              </a:defRPr>
            </a:lvl4pPr>
            <a:lvl5pPr marL="2057400" marR="0" lvl="4" indent="-127000" algn="l" rtl="0">
              <a:spcBef>
                <a:spcPts val="320"/>
              </a:spcBef>
              <a:buClr>
                <a:schemeClr val="lt1"/>
              </a:buClr>
              <a:buSzPct val="100000"/>
              <a:buFont typeface="Arial"/>
              <a:buChar char="»"/>
              <a:defRPr sz="1600" b="0" i="0" u="none" strike="noStrike" cap="none">
                <a:solidFill>
                  <a:schemeClr val="lt1"/>
                </a:solidFill>
                <a:latin typeface="Arial"/>
                <a:ea typeface="Arial"/>
                <a:cs typeface="Arial"/>
                <a:sym typeface="Arial"/>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2" name="Shape 42"/>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marR="0" lvl="0" indent="0" algn="l" rtl="0">
              <a:spcBef>
                <a:spcPts val="480"/>
              </a:spcBef>
              <a:buClr>
                <a:schemeClr val="lt1"/>
              </a:buClr>
              <a:buFont typeface="Arial"/>
              <a:buNone/>
              <a:defRPr sz="2400" b="1" i="0" u="none" strike="noStrike" cap="none">
                <a:solidFill>
                  <a:schemeClr val="lt1"/>
                </a:solidFill>
                <a:latin typeface="Arial"/>
                <a:ea typeface="Arial"/>
                <a:cs typeface="Arial"/>
                <a:sym typeface="Arial"/>
              </a:defRPr>
            </a:lvl1pPr>
            <a:lvl2pPr marL="457200" marR="0" lvl="1" indent="0" algn="l" rtl="0">
              <a:spcBef>
                <a:spcPts val="400"/>
              </a:spcBef>
              <a:buClr>
                <a:schemeClr val="lt1"/>
              </a:buClr>
              <a:buFont typeface="Arial"/>
              <a:buNone/>
              <a:defRPr sz="2000" b="1" i="0" u="none" strike="noStrike" cap="none">
                <a:solidFill>
                  <a:schemeClr val="lt1"/>
                </a:solidFill>
                <a:latin typeface="Arial"/>
                <a:ea typeface="Arial"/>
                <a:cs typeface="Arial"/>
                <a:sym typeface="Arial"/>
              </a:defRPr>
            </a:lvl2pPr>
            <a:lvl3pPr marL="914400" marR="0" lvl="2" indent="0" algn="l" rtl="0">
              <a:spcBef>
                <a:spcPts val="360"/>
              </a:spcBef>
              <a:buClr>
                <a:schemeClr val="lt1"/>
              </a:buClr>
              <a:buFont typeface="Arial"/>
              <a:buNone/>
              <a:defRPr sz="1800" b="1" i="0" u="none" strike="noStrike" cap="none">
                <a:solidFill>
                  <a:schemeClr val="lt1"/>
                </a:solidFill>
                <a:latin typeface="Arial"/>
                <a:ea typeface="Arial"/>
                <a:cs typeface="Arial"/>
                <a:sym typeface="Arial"/>
              </a:defRPr>
            </a:lvl3pPr>
            <a:lvl4pPr marL="1371600" marR="0" lvl="3" indent="0" algn="l" rtl="0">
              <a:spcBef>
                <a:spcPts val="320"/>
              </a:spcBef>
              <a:buClr>
                <a:schemeClr val="lt1"/>
              </a:buClr>
              <a:buFont typeface="Arial"/>
              <a:buNone/>
              <a:defRPr sz="1600" b="1" i="0" u="none" strike="noStrike" cap="none">
                <a:solidFill>
                  <a:schemeClr val="lt1"/>
                </a:solidFill>
                <a:latin typeface="Arial"/>
                <a:ea typeface="Arial"/>
                <a:cs typeface="Arial"/>
                <a:sym typeface="Arial"/>
              </a:defRPr>
            </a:lvl4pPr>
            <a:lvl5pPr marL="1828800" marR="0" lvl="4" indent="0" algn="l" rtl="0">
              <a:spcBef>
                <a:spcPts val="320"/>
              </a:spcBef>
              <a:buClr>
                <a:schemeClr val="lt1"/>
              </a:buClr>
              <a:buFont typeface="Arial"/>
              <a:buNone/>
              <a:defRPr sz="1600" b="1" i="0" u="none" strike="noStrike" cap="none">
                <a:solidFill>
                  <a:schemeClr val="lt1"/>
                </a:solidFill>
                <a:latin typeface="Arial"/>
                <a:ea typeface="Arial"/>
                <a:cs typeface="Arial"/>
                <a:sym typeface="Arial"/>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marL="342900" marR="0" lvl="0" indent="-190500" algn="l" rtl="0">
              <a:spcBef>
                <a:spcPts val="480"/>
              </a:spcBef>
              <a:buClr>
                <a:schemeClr val="lt1"/>
              </a:buClr>
              <a:buSzPct val="100000"/>
              <a:buFont typeface="Arial"/>
              <a:buChar char="•"/>
              <a:defRPr sz="2400" b="0" i="0" u="none" strike="noStrike" cap="none">
                <a:solidFill>
                  <a:schemeClr val="lt1"/>
                </a:solidFill>
                <a:latin typeface="Arial"/>
                <a:ea typeface="Arial"/>
                <a:cs typeface="Arial"/>
                <a:sym typeface="Arial"/>
              </a:defRPr>
            </a:lvl1pPr>
            <a:lvl2pPr marL="742950" marR="0" lvl="1" indent="-158750" algn="l" rtl="0">
              <a:spcBef>
                <a:spcPts val="400"/>
              </a:spcBef>
              <a:buClr>
                <a:schemeClr val="lt1"/>
              </a:buClr>
              <a:buSzPct val="100000"/>
              <a:buFont typeface="Arial"/>
              <a:buChar char="–"/>
              <a:defRPr sz="2000" b="0" i="0" u="none" strike="noStrike" cap="none">
                <a:solidFill>
                  <a:schemeClr val="lt1"/>
                </a:solidFill>
                <a:latin typeface="Arial"/>
                <a:ea typeface="Arial"/>
                <a:cs typeface="Arial"/>
                <a:sym typeface="Arial"/>
              </a:defRPr>
            </a:lvl2pPr>
            <a:lvl3pPr marL="1143000" marR="0" lvl="2" indent="-114300" algn="l" rtl="0">
              <a:spcBef>
                <a:spcPts val="360"/>
              </a:spcBef>
              <a:buClr>
                <a:schemeClr val="lt1"/>
              </a:buClr>
              <a:buSzPct val="100000"/>
              <a:buFont typeface="Arial"/>
              <a:buChar char="•"/>
              <a:defRPr sz="1800" b="0" i="0" u="none" strike="noStrike" cap="none">
                <a:solidFill>
                  <a:schemeClr val="lt1"/>
                </a:solidFill>
                <a:latin typeface="Arial"/>
                <a:ea typeface="Arial"/>
                <a:cs typeface="Arial"/>
                <a:sym typeface="Arial"/>
              </a:defRPr>
            </a:lvl3pPr>
            <a:lvl4pPr marL="1600200" marR="0" lvl="3" indent="-127000" algn="l" rtl="0">
              <a:spcBef>
                <a:spcPts val="320"/>
              </a:spcBef>
              <a:buClr>
                <a:schemeClr val="lt1"/>
              </a:buClr>
              <a:buSzPct val="100000"/>
              <a:buFont typeface="Arial"/>
              <a:buChar char="–"/>
              <a:defRPr sz="1600" b="0" i="0" u="none" strike="noStrike" cap="none">
                <a:solidFill>
                  <a:schemeClr val="lt1"/>
                </a:solidFill>
                <a:latin typeface="Arial"/>
                <a:ea typeface="Arial"/>
                <a:cs typeface="Arial"/>
                <a:sym typeface="Arial"/>
              </a:defRPr>
            </a:lvl4pPr>
            <a:lvl5pPr marL="2057400" marR="0" lvl="4" indent="-127000" algn="l" rtl="0">
              <a:spcBef>
                <a:spcPts val="320"/>
              </a:spcBef>
              <a:buClr>
                <a:schemeClr val="lt1"/>
              </a:buClr>
              <a:buSzPct val="100000"/>
              <a:buFont typeface="Arial"/>
              <a:buChar char="»"/>
              <a:defRPr sz="1600" b="0" i="0" u="none" strike="noStrike" cap="none">
                <a:solidFill>
                  <a:schemeClr val="lt1"/>
                </a:solidFill>
                <a:latin typeface="Arial"/>
                <a:ea typeface="Arial"/>
                <a:cs typeface="Arial"/>
                <a:sym typeface="Arial"/>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dt" idx="10"/>
          </p:nvPr>
        </p:nvSpPr>
        <p:spPr>
          <a:xfrm>
            <a:off x="457200" y="6356350"/>
            <a:ext cx="2133599" cy="365125"/>
          </a:xfrm>
          <a:prstGeom prst="rect">
            <a:avLst/>
          </a:prstGeom>
          <a:noFill/>
          <a:ln>
            <a:noFill/>
          </a:ln>
        </p:spPr>
        <p:txBody>
          <a:bodyPr lIns="91425" tIns="91425" rIns="91425" bIns="91425" anchor="t" anchorCtr="0"/>
          <a:lstStyle>
            <a:lvl1pPr marL="0" marR="0" lvl="0" indent="0" algn="l" rtl="0">
              <a:spcBef>
                <a:spcPts val="0"/>
              </a:spcBef>
              <a:buNone/>
              <a:defRPr sz="1800">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5" name="Shape 45"/>
          <p:cNvSpPr txBox="1">
            <a:spLocks noGrp="1"/>
          </p:cNvSpPr>
          <p:nvPr>
            <p:ph type="ftr" idx="11"/>
          </p:nvPr>
        </p:nvSpPr>
        <p:spPr>
          <a:xfrm>
            <a:off x="3124200" y="6356350"/>
            <a:ext cx="2895600" cy="365125"/>
          </a:xfrm>
          <a:prstGeom prst="rect">
            <a:avLst/>
          </a:prstGeom>
          <a:noFill/>
          <a:ln>
            <a:noFill/>
          </a:ln>
        </p:spPr>
        <p:txBody>
          <a:bodyPr lIns="91425" tIns="91425" rIns="91425" bIns="91425" anchor="t" anchorCtr="0"/>
          <a:lstStyle>
            <a:lvl1pPr marL="0" marR="0" lvl="0" indent="0" algn="l" rtl="0">
              <a:spcBef>
                <a:spcPts val="0"/>
              </a:spcBef>
              <a:buNone/>
              <a:defRPr sz="1800">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6" name="Shape 46"/>
          <p:cNvSpPr txBox="1">
            <a:spLocks noGrp="1"/>
          </p:cNvSpPr>
          <p:nvPr>
            <p:ph type="sldNum" idx="12"/>
          </p:nvPr>
        </p:nvSpPr>
        <p:spPr>
          <a:xfrm>
            <a:off x="6553200" y="6356350"/>
            <a:ext cx="2133599" cy="365125"/>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fld id="{00000000-1234-1234-1234-123412341234}" type="slidenum">
              <a:rPr lang="en-US" sz="1800">
                <a:solidFill>
                  <a:schemeClr val="dk1"/>
                </a:solidFill>
                <a:latin typeface="Calibri"/>
                <a:ea typeface="Calibri"/>
                <a:cs typeface="Calibri"/>
                <a:sym typeface="Calibri"/>
              </a:rPr>
              <a:t>‹#›</a:t>
            </a:fld>
            <a:endParaRPr lang="en-US" sz="1800">
              <a:solidFill>
                <a:schemeClr val="dk1"/>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7"/>
        <p:cNvGrpSpPr/>
        <p:nvPr/>
      </p:nvGrpSpPr>
      <p:grpSpPr>
        <a:xfrm>
          <a:off x="0" y="0"/>
          <a:ext cx="0" cy="0"/>
          <a:chOff x="0" y="0"/>
          <a:chExt cx="0" cy="0"/>
        </a:xfrm>
      </p:grpSpPr>
      <p:sp>
        <p:nvSpPr>
          <p:cNvPr id="48" name="Shape 48"/>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l" rtl="0">
              <a:spcBef>
                <a:spcPts val="0"/>
              </a:spcBef>
              <a:buClr>
                <a:schemeClr val="lt1"/>
              </a:buClr>
              <a:buFont typeface="Arial"/>
              <a:buNone/>
              <a:defRPr sz="4000" b="0" i="0" u="none" strike="noStrike" cap="none">
                <a:solidFill>
                  <a:schemeClr val="lt1"/>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9" name="Shape 49"/>
          <p:cNvSpPr txBox="1">
            <a:spLocks noGrp="1"/>
          </p:cNvSpPr>
          <p:nvPr>
            <p:ph type="dt" idx="10"/>
          </p:nvPr>
        </p:nvSpPr>
        <p:spPr>
          <a:xfrm>
            <a:off x="457200" y="6356350"/>
            <a:ext cx="2133599" cy="365125"/>
          </a:xfrm>
          <a:prstGeom prst="rect">
            <a:avLst/>
          </a:prstGeom>
          <a:noFill/>
          <a:ln>
            <a:noFill/>
          </a:ln>
        </p:spPr>
        <p:txBody>
          <a:bodyPr lIns="91425" tIns="91425" rIns="91425" bIns="91425" anchor="t" anchorCtr="0"/>
          <a:lstStyle>
            <a:lvl1pPr marL="0" marR="0" lvl="0" indent="0" algn="l" rtl="0">
              <a:spcBef>
                <a:spcPts val="0"/>
              </a:spcBef>
              <a:buNone/>
              <a:defRPr sz="1800">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0" name="Shape 50"/>
          <p:cNvSpPr txBox="1">
            <a:spLocks noGrp="1"/>
          </p:cNvSpPr>
          <p:nvPr>
            <p:ph type="ftr" idx="11"/>
          </p:nvPr>
        </p:nvSpPr>
        <p:spPr>
          <a:xfrm>
            <a:off x="3124200" y="6356350"/>
            <a:ext cx="2895600" cy="365125"/>
          </a:xfrm>
          <a:prstGeom prst="rect">
            <a:avLst/>
          </a:prstGeom>
          <a:noFill/>
          <a:ln>
            <a:noFill/>
          </a:ln>
        </p:spPr>
        <p:txBody>
          <a:bodyPr lIns="91425" tIns="91425" rIns="91425" bIns="91425" anchor="t" anchorCtr="0"/>
          <a:lstStyle>
            <a:lvl1pPr marL="0" marR="0" lvl="0" indent="0" algn="l" rtl="0">
              <a:spcBef>
                <a:spcPts val="0"/>
              </a:spcBef>
              <a:buNone/>
              <a:defRPr sz="1800">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1" name="Shape 51"/>
          <p:cNvSpPr txBox="1">
            <a:spLocks noGrp="1"/>
          </p:cNvSpPr>
          <p:nvPr>
            <p:ph type="sldNum" idx="12"/>
          </p:nvPr>
        </p:nvSpPr>
        <p:spPr>
          <a:xfrm>
            <a:off x="6553200" y="6356350"/>
            <a:ext cx="2133599" cy="365125"/>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fld id="{00000000-1234-1234-1234-123412341234}" type="slidenum">
              <a:rPr lang="en-US" sz="1800">
                <a:solidFill>
                  <a:schemeClr val="dk1"/>
                </a:solidFill>
                <a:latin typeface="Calibri"/>
                <a:ea typeface="Calibri"/>
                <a:cs typeface="Calibri"/>
                <a:sym typeface="Calibri"/>
              </a:rPr>
              <a:t>‹#›</a:t>
            </a:fld>
            <a:endParaRPr lang="en-US" sz="1800">
              <a:solidFill>
                <a:schemeClr val="dk1"/>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2"/>
        <p:cNvGrpSpPr/>
        <p:nvPr/>
      </p:nvGrpSpPr>
      <p:grpSpPr>
        <a:xfrm>
          <a:off x="0" y="0"/>
          <a:ext cx="0" cy="0"/>
          <a:chOff x="0" y="0"/>
          <a:chExt cx="0" cy="0"/>
        </a:xfrm>
      </p:grpSpPr>
      <p:sp>
        <p:nvSpPr>
          <p:cNvPr id="53" name="Shape 53"/>
          <p:cNvSpPr txBox="1">
            <a:spLocks noGrp="1"/>
          </p:cNvSpPr>
          <p:nvPr>
            <p:ph type="title"/>
          </p:nvPr>
        </p:nvSpPr>
        <p:spPr>
          <a:xfrm>
            <a:off x="457200" y="273050"/>
            <a:ext cx="3008313" cy="1162049"/>
          </a:xfrm>
          <a:prstGeom prst="rect">
            <a:avLst/>
          </a:prstGeom>
          <a:noFill/>
          <a:ln>
            <a:noFill/>
          </a:ln>
        </p:spPr>
        <p:txBody>
          <a:bodyPr lIns="91425" tIns="91425" rIns="91425" bIns="91425" anchor="b" anchorCtr="0"/>
          <a:lstStyle>
            <a:lvl1pPr marL="0" marR="0" lvl="0" indent="0" algn="l" rtl="0">
              <a:spcBef>
                <a:spcPts val="0"/>
              </a:spcBef>
              <a:buClr>
                <a:schemeClr val="lt1"/>
              </a:buClr>
              <a:buFont typeface="Arial"/>
              <a:buNone/>
              <a:defRPr sz="2000" b="1" i="0" u="none" strike="noStrike" cap="none">
                <a:solidFill>
                  <a:schemeClr val="lt1"/>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4" name="Shape 54"/>
          <p:cNvSpPr txBox="1">
            <a:spLocks noGrp="1"/>
          </p:cNvSpPr>
          <p:nvPr>
            <p:ph type="body" idx="1"/>
          </p:nvPr>
        </p:nvSpPr>
        <p:spPr>
          <a:xfrm>
            <a:off x="3575050" y="273050"/>
            <a:ext cx="5111750" cy="5853112"/>
          </a:xfrm>
          <a:prstGeom prst="rect">
            <a:avLst/>
          </a:prstGeom>
          <a:noFill/>
          <a:ln>
            <a:noFill/>
          </a:ln>
        </p:spPr>
        <p:txBody>
          <a:bodyPr lIns="91425" tIns="91425" rIns="91425" bIns="91425" anchor="t" anchorCtr="0"/>
          <a:lstStyle>
            <a:lvl1pPr marL="342900" marR="0" lvl="0" indent="-139700" algn="l" rtl="0">
              <a:spcBef>
                <a:spcPts val="640"/>
              </a:spcBef>
              <a:buClr>
                <a:schemeClr val="lt1"/>
              </a:buClr>
              <a:buSzPct val="100000"/>
              <a:buFont typeface="Arial"/>
              <a:buChar char="•"/>
              <a:defRPr sz="3200" b="0" i="0" u="none" strike="noStrike" cap="none">
                <a:solidFill>
                  <a:schemeClr val="lt1"/>
                </a:solidFill>
                <a:latin typeface="Arial"/>
                <a:ea typeface="Arial"/>
                <a:cs typeface="Arial"/>
                <a:sym typeface="Arial"/>
              </a:defRPr>
            </a:lvl1pPr>
            <a:lvl2pPr marL="742950" marR="0" lvl="1" indent="-107950" algn="l" rtl="0">
              <a:spcBef>
                <a:spcPts val="560"/>
              </a:spcBef>
              <a:buClr>
                <a:schemeClr val="lt1"/>
              </a:buClr>
              <a:buSzPct val="100000"/>
              <a:buFont typeface="Arial"/>
              <a:buChar char="–"/>
              <a:defRPr sz="2800" b="0" i="0" u="none" strike="noStrike" cap="none">
                <a:solidFill>
                  <a:schemeClr val="lt1"/>
                </a:solidFill>
                <a:latin typeface="Arial"/>
                <a:ea typeface="Arial"/>
                <a:cs typeface="Arial"/>
                <a:sym typeface="Arial"/>
              </a:defRPr>
            </a:lvl2pPr>
            <a:lvl3pPr marL="1143000" marR="0" lvl="2" indent="-76200" algn="l" rtl="0">
              <a:spcBef>
                <a:spcPts val="480"/>
              </a:spcBef>
              <a:buClr>
                <a:schemeClr val="lt1"/>
              </a:buClr>
              <a:buSzPct val="100000"/>
              <a:buFont typeface="Arial"/>
              <a:buChar char="•"/>
              <a:defRPr sz="2400" b="0" i="0" u="none" strike="noStrike" cap="none">
                <a:solidFill>
                  <a:schemeClr val="lt1"/>
                </a:solidFill>
                <a:latin typeface="Arial"/>
                <a:ea typeface="Arial"/>
                <a:cs typeface="Arial"/>
                <a:sym typeface="Arial"/>
              </a:defRPr>
            </a:lvl3pPr>
            <a:lvl4pPr marL="1600200" marR="0" lvl="3" indent="-101600" algn="l" rtl="0">
              <a:spcBef>
                <a:spcPts val="400"/>
              </a:spcBef>
              <a:buClr>
                <a:schemeClr val="lt1"/>
              </a:buClr>
              <a:buSzPct val="100000"/>
              <a:buFont typeface="Arial"/>
              <a:buChar char="–"/>
              <a:defRPr sz="2000" b="0" i="0" u="none" strike="noStrike" cap="none">
                <a:solidFill>
                  <a:schemeClr val="lt1"/>
                </a:solidFill>
                <a:latin typeface="Arial"/>
                <a:ea typeface="Arial"/>
                <a:cs typeface="Arial"/>
                <a:sym typeface="Arial"/>
              </a:defRPr>
            </a:lvl4pPr>
            <a:lvl5pPr marL="2057400" marR="0" lvl="4" indent="-101600" algn="l" rtl="0">
              <a:spcBef>
                <a:spcPts val="400"/>
              </a:spcBef>
              <a:buClr>
                <a:schemeClr val="lt1"/>
              </a:buClr>
              <a:buSzPct val="100000"/>
              <a:buFont typeface="Arial"/>
              <a:buChar char="»"/>
              <a:defRPr sz="2000" b="0" i="0" u="none" strike="noStrike" cap="none">
                <a:solidFill>
                  <a:schemeClr val="lt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5" name="Shape 55"/>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marR="0" lvl="0" indent="0" algn="l" rtl="0">
              <a:spcBef>
                <a:spcPts val="280"/>
              </a:spcBef>
              <a:buClr>
                <a:schemeClr val="lt1"/>
              </a:buClr>
              <a:buFont typeface="Arial"/>
              <a:buNone/>
              <a:defRPr sz="1400" b="0" i="0" u="none" strike="noStrike" cap="none">
                <a:solidFill>
                  <a:schemeClr val="lt1"/>
                </a:solidFill>
                <a:latin typeface="Arial"/>
                <a:ea typeface="Arial"/>
                <a:cs typeface="Arial"/>
                <a:sym typeface="Arial"/>
              </a:defRPr>
            </a:lvl1pPr>
            <a:lvl2pPr marL="457200" marR="0" lvl="1" indent="0" algn="l" rtl="0">
              <a:spcBef>
                <a:spcPts val="240"/>
              </a:spcBef>
              <a:buClr>
                <a:schemeClr val="lt1"/>
              </a:buClr>
              <a:buFont typeface="Arial"/>
              <a:buNone/>
              <a:defRPr sz="1200" b="0" i="0" u="none" strike="noStrike" cap="none">
                <a:solidFill>
                  <a:schemeClr val="lt1"/>
                </a:solidFill>
                <a:latin typeface="Arial"/>
                <a:ea typeface="Arial"/>
                <a:cs typeface="Arial"/>
                <a:sym typeface="Arial"/>
              </a:defRPr>
            </a:lvl2pPr>
            <a:lvl3pPr marL="914400" marR="0" lvl="2" indent="0" algn="l" rtl="0">
              <a:spcBef>
                <a:spcPts val="200"/>
              </a:spcBef>
              <a:buClr>
                <a:schemeClr val="lt1"/>
              </a:buClr>
              <a:buFont typeface="Arial"/>
              <a:buNone/>
              <a:defRPr sz="1000" b="0" i="0" u="none" strike="noStrike" cap="none">
                <a:solidFill>
                  <a:schemeClr val="lt1"/>
                </a:solidFill>
                <a:latin typeface="Arial"/>
                <a:ea typeface="Arial"/>
                <a:cs typeface="Arial"/>
                <a:sym typeface="Arial"/>
              </a:defRPr>
            </a:lvl3pPr>
            <a:lvl4pPr marL="1371600" marR="0" lvl="3" indent="0" algn="l" rtl="0">
              <a:spcBef>
                <a:spcPts val="180"/>
              </a:spcBef>
              <a:buClr>
                <a:schemeClr val="lt1"/>
              </a:buClr>
              <a:buFont typeface="Arial"/>
              <a:buNone/>
              <a:defRPr sz="900" b="0" i="0" u="none" strike="noStrike" cap="none">
                <a:solidFill>
                  <a:schemeClr val="lt1"/>
                </a:solidFill>
                <a:latin typeface="Arial"/>
                <a:ea typeface="Arial"/>
                <a:cs typeface="Arial"/>
                <a:sym typeface="Arial"/>
              </a:defRPr>
            </a:lvl4pPr>
            <a:lvl5pPr marL="1828800" marR="0" lvl="4" indent="0" algn="l" rtl="0">
              <a:spcBef>
                <a:spcPts val="180"/>
              </a:spcBef>
              <a:buClr>
                <a:schemeClr val="lt1"/>
              </a:buClr>
              <a:buFont typeface="Arial"/>
              <a:buNone/>
              <a:defRPr sz="900" b="0" i="0" u="none" strike="noStrike" cap="none">
                <a:solidFill>
                  <a:schemeClr val="lt1"/>
                </a:solidFill>
                <a:latin typeface="Arial"/>
                <a:ea typeface="Arial"/>
                <a:cs typeface="Arial"/>
                <a:sym typeface="Arial"/>
              </a:defRPr>
            </a:lvl5pPr>
            <a:lvl6pPr marL="2286000" marR="0" lvl="5"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56" name="Shape 56"/>
          <p:cNvSpPr txBox="1">
            <a:spLocks noGrp="1"/>
          </p:cNvSpPr>
          <p:nvPr>
            <p:ph type="dt" idx="10"/>
          </p:nvPr>
        </p:nvSpPr>
        <p:spPr>
          <a:xfrm>
            <a:off x="457200" y="6356350"/>
            <a:ext cx="2133599" cy="365125"/>
          </a:xfrm>
          <a:prstGeom prst="rect">
            <a:avLst/>
          </a:prstGeom>
          <a:noFill/>
          <a:ln>
            <a:noFill/>
          </a:ln>
        </p:spPr>
        <p:txBody>
          <a:bodyPr lIns="91425" tIns="91425" rIns="91425" bIns="91425" anchor="t" anchorCtr="0"/>
          <a:lstStyle>
            <a:lvl1pPr marL="0" marR="0" lvl="0" indent="0" algn="l" rtl="0">
              <a:spcBef>
                <a:spcPts val="0"/>
              </a:spcBef>
              <a:buNone/>
              <a:defRPr sz="1800">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ftr" idx="11"/>
          </p:nvPr>
        </p:nvSpPr>
        <p:spPr>
          <a:xfrm>
            <a:off x="3124200" y="6356350"/>
            <a:ext cx="2895600" cy="365125"/>
          </a:xfrm>
          <a:prstGeom prst="rect">
            <a:avLst/>
          </a:prstGeom>
          <a:noFill/>
          <a:ln>
            <a:noFill/>
          </a:ln>
        </p:spPr>
        <p:txBody>
          <a:bodyPr lIns="91425" tIns="91425" rIns="91425" bIns="91425" anchor="t" anchorCtr="0"/>
          <a:lstStyle>
            <a:lvl1pPr marL="0" marR="0" lvl="0" indent="0" algn="l" rtl="0">
              <a:spcBef>
                <a:spcPts val="0"/>
              </a:spcBef>
              <a:buNone/>
              <a:defRPr sz="1800">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8" name="Shape 58"/>
          <p:cNvSpPr txBox="1">
            <a:spLocks noGrp="1"/>
          </p:cNvSpPr>
          <p:nvPr>
            <p:ph type="sldNum" idx="12"/>
          </p:nvPr>
        </p:nvSpPr>
        <p:spPr>
          <a:xfrm>
            <a:off x="6553200" y="6356350"/>
            <a:ext cx="2133599" cy="365125"/>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fld id="{00000000-1234-1234-1234-123412341234}" type="slidenum">
              <a:rPr lang="en-US" sz="1800">
                <a:solidFill>
                  <a:schemeClr val="dk1"/>
                </a:solidFill>
                <a:latin typeface="Calibri"/>
                <a:ea typeface="Calibri"/>
                <a:cs typeface="Calibri"/>
                <a:sym typeface="Calibri"/>
              </a:rPr>
              <a:t>‹#›</a:t>
            </a:fld>
            <a:endParaRPr lang="en-US" sz="1800">
              <a:solidFill>
                <a:schemeClr val="dk1"/>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marL="0" marR="0" lvl="0" indent="0" algn="l" rtl="0">
              <a:spcBef>
                <a:spcPts val="0"/>
              </a:spcBef>
              <a:buClr>
                <a:schemeClr val="lt1"/>
              </a:buClr>
              <a:buFont typeface="Arial"/>
              <a:buNone/>
              <a:defRPr sz="2000" b="1" i="0" u="none" strike="noStrike" cap="none">
                <a:solidFill>
                  <a:schemeClr val="lt1"/>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1" name="Shape 61"/>
          <p:cNvSpPr>
            <a:spLocks noGrp="1"/>
          </p:cNvSpPr>
          <p:nvPr>
            <p:ph type="pic" idx="2"/>
          </p:nvPr>
        </p:nvSpPr>
        <p:spPr>
          <a:xfrm>
            <a:off x="1792288" y="612775"/>
            <a:ext cx="5486399" cy="4114800"/>
          </a:xfrm>
          <a:prstGeom prst="rect">
            <a:avLst/>
          </a:prstGeom>
          <a:noFill/>
          <a:ln>
            <a:noFill/>
          </a:ln>
        </p:spPr>
        <p:txBody>
          <a:bodyPr lIns="91425" tIns="91425" rIns="91425" bIns="91425" anchor="t" anchorCtr="0"/>
          <a:lstStyle>
            <a:lvl1pPr marL="0" marR="0" lvl="0" indent="0" algn="l" rtl="0">
              <a:spcBef>
                <a:spcPts val="640"/>
              </a:spcBef>
              <a:buClr>
                <a:schemeClr val="lt1"/>
              </a:buClr>
              <a:buFont typeface="Arial"/>
              <a:buNone/>
              <a:defRPr sz="3200" b="0" i="0" u="none" strike="noStrike" cap="none">
                <a:solidFill>
                  <a:schemeClr val="lt1"/>
                </a:solidFill>
                <a:latin typeface="Arial"/>
                <a:ea typeface="Arial"/>
                <a:cs typeface="Arial"/>
                <a:sym typeface="Arial"/>
              </a:defRPr>
            </a:lvl1pPr>
            <a:lvl2pPr marL="457200" marR="0" lvl="1" indent="0" algn="l" rtl="0">
              <a:spcBef>
                <a:spcPts val="560"/>
              </a:spcBef>
              <a:buClr>
                <a:schemeClr val="lt1"/>
              </a:buClr>
              <a:buFont typeface="Arial"/>
              <a:buNone/>
              <a:defRPr sz="2800" b="0" i="0" u="none" strike="noStrike" cap="none">
                <a:solidFill>
                  <a:schemeClr val="lt1"/>
                </a:solidFill>
                <a:latin typeface="Arial"/>
                <a:ea typeface="Arial"/>
                <a:cs typeface="Arial"/>
                <a:sym typeface="Arial"/>
              </a:defRPr>
            </a:lvl2pPr>
            <a:lvl3pPr marL="914400" marR="0" lvl="2" indent="0" algn="l" rtl="0">
              <a:spcBef>
                <a:spcPts val="480"/>
              </a:spcBef>
              <a:buClr>
                <a:schemeClr val="lt1"/>
              </a:buClr>
              <a:buFont typeface="Arial"/>
              <a:buNone/>
              <a:defRPr sz="2400" b="0" i="0" u="none" strike="noStrike" cap="none">
                <a:solidFill>
                  <a:schemeClr val="lt1"/>
                </a:solidFill>
                <a:latin typeface="Arial"/>
                <a:ea typeface="Arial"/>
                <a:cs typeface="Arial"/>
                <a:sym typeface="Arial"/>
              </a:defRPr>
            </a:lvl3pPr>
            <a:lvl4pPr marL="1371600" marR="0" lvl="3" indent="0" algn="l" rtl="0">
              <a:spcBef>
                <a:spcPts val="400"/>
              </a:spcBef>
              <a:buClr>
                <a:schemeClr val="lt1"/>
              </a:buClr>
              <a:buFont typeface="Arial"/>
              <a:buNone/>
              <a:defRPr sz="2000" b="0" i="0" u="none" strike="noStrike" cap="none">
                <a:solidFill>
                  <a:schemeClr val="lt1"/>
                </a:solidFill>
                <a:latin typeface="Arial"/>
                <a:ea typeface="Arial"/>
                <a:cs typeface="Arial"/>
                <a:sym typeface="Arial"/>
              </a:defRPr>
            </a:lvl4pPr>
            <a:lvl5pPr marL="1828800" marR="0" lvl="4" indent="0" algn="l" rtl="0">
              <a:spcBef>
                <a:spcPts val="400"/>
              </a:spcBef>
              <a:buClr>
                <a:schemeClr val="lt1"/>
              </a:buClr>
              <a:buFont typeface="Arial"/>
              <a:buNone/>
              <a:defRPr sz="2000" b="0" i="0" u="none" strike="noStrike" cap="none">
                <a:solidFill>
                  <a:schemeClr val="lt1"/>
                </a:solidFill>
                <a:latin typeface="Arial"/>
                <a:ea typeface="Arial"/>
                <a:cs typeface="Arial"/>
                <a:sym typeface="Arial"/>
              </a:defRPr>
            </a:lvl5pPr>
            <a:lvl6pPr marL="2286000" marR="0" lvl="5"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2" name="Shape 62"/>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marR="0" lvl="0" indent="0" algn="l" rtl="0">
              <a:spcBef>
                <a:spcPts val="280"/>
              </a:spcBef>
              <a:buClr>
                <a:schemeClr val="lt1"/>
              </a:buClr>
              <a:buFont typeface="Arial"/>
              <a:buNone/>
              <a:defRPr sz="1400" b="0" i="0" u="none" strike="noStrike" cap="none">
                <a:solidFill>
                  <a:schemeClr val="lt1"/>
                </a:solidFill>
                <a:latin typeface="Arial"/>
                <a:ea typeface="Arial"/>
                <a:cs typeface="Arial"/>
                <a:sym typeface="Arial"/>
              </a:defRPr>
            </a:lvl1pPr>
            <a:lvl2pPr marL="457200" marR="0" lvl="1" indent="0" algn="l" rtl="0">
              <a:spcBef>
                <a:spcPts val="240"/>
              </a:spcBef>
              <a:buClr>
                <a:schemeClr val="lt1"/>
              </a:buClr>
              <a:buFont typeface="Arial"/>
              <a:buNone/>
              <a:defRPr sz="1200" b="0" i="0" u="none" strike="noStrike" cap="none">
                <a:solidFill>
                  <a:schemeClr val="lt1"/>
                </a:solidFill>
                <a:latin typeface="Arial"/>
                <a:ea typeface="Arial"/>
                <a:cs typeface="Arial"/>
                <a:sym typeface="Arial"/>
              </a:defRPr>
            </a:lvl2pPr>
            <a:lvl3pPr marL="914400" marR="0" lvl="2" indent="0" algn="l" rtl="0">
              <a:spcBef>
                <a:spcPts val="200"/>
              </a:spcBef>
              <a:buClr>
                <a:schemeClr val="lt1"/>
              </a:buClr>
              <a:buFont typeface="Arial"/>
              <a:buNone/>
              <a:defRPr sz="1000" b="0" i="0" u="none" strike="noStrike" cap="none">
                <a:solidFill>
                  <a:schemeClr val="lt1"/>
                </a:solidFill>
                <a:latin typeface="Arial"/>
                <a:ea typeface="Arial"/>
                <a:cs typeface="Arial"/>
                <a:sym typeface="Arial"/>
              </a:defRPr>
            </a:lvl3pPr>
            <a:lvl4pPr marL="1371600" marR="0" lvl="3" indent="0" algn="l" rtl="0">
              <a:spcBef>
                <a:spcPts val="180"/>
              </a:spcBef>
              <a:buClr>
                <a:schemeClr val="lt1"/>
              </a:buClr>
              <a:buFont typeface="Arial"/>
              <a:buNone/>
              <a:defRPr sz="900" b="0" i="0" u="none" strike="noStrike" cap="none">
                <a:solidFill>
                  <a:schemeClr val="lt1"/>
                </a:solidFill>
                <a:latin typeface="Arial"/>
                <a:ea typeface="Arial"/>
                <a:cs typeface="Arial"/>
                <a:sym typeface="Arial"/>
              </a:defRPr>
            </a:lvl4pPr>
            <a:lvl5pPr marL="1828800" marR="0" lvl="4" indent="0" algn="l" rtl="0">
              <a:spcBef>
                <a:spcPts val="180"/>
              </a:spcBef>
              <a:buClr>
                <a:schemeClr val="lt1"/>
              </a:buClr>
              <a:buFont typeface="Arial"/>
              <a:buNone/>
              <a:defRPr sz="900" b="0" i="0" u="none" strike="noStrike" cap="none">
                <a:solidFill>
                  <a:schemeClr val="lt1"/>
                </a:solidFill>
                <a:latin typeface="Arial"/>
                <a:ea typeface="Arial"/>
                <a:cs typeface="Arial"/>
                <a:sym typeface="Arial"/>
              </a:defRPr>
            </a:lvl5pPr>
            <a:lvl6pPr marL="2286000" marR="0" lvl="5"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3" name="Shape 63"/>
          <p:cNvSpPr txBox="1">
            <a:spLocks noGrp="1"/>
          </p:cNvSpPr>
          <p:nvPr>
            <p:ph type="dt" idx="10"/>
          </p:nvPr>
        </p:nvSpPr>
        <p:spPr>
          <a:xfrm>
            <a:off x="457200" y="6356350"/>
            <a:ext cx="2133599" cy="365125"/>
          </a:xfrm>
          <a:prstGeom prst="rect">
            <a:avLst/>
          </a:prstGeom>
          <a:noFill/>
          <a:ln>
            <a:noFill/>
          </a:ln>
        </p:spPr>
        <p:txBody>
          <a:bodyPr lIns="91425" tIns="91425" rIns="91425" bIns="91425" anchor="t" anchorCtr="0"/>
          <a:lstStyle>
            <a:lvl1pPr marL="0" marR="0" lvl="0" indent="0" algn="l" rtl="0">
              <a:spcBef>
                <a:spcPts val="0"/>
              </a:spcBef>
              <a:buNone/>
              <a:defRPr sz="1800">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ftr" idx="11"/>
          </p:nvPr>
        </p:nvSpPr>
        <p:spPr>
          <a:xfrm>
            <a:off x="3124200" y="6356350"/>
            <a:ext cx="2895600" cy="365125"/>
          </a:xfrm>
          <a:prstGeom prst="rect">
            <a:avLst/>
          </a:prstGeom>
          <a:noFill/>
          <a:ln>
            <a:noFill/>
          </a:ln>
        </p:spPr>
        <p:txBody>
          <a:bodyPr lIns="91425" tIns="91425" rIns="91425" bIns="91425" anchor="t" anchorCtr="0"/>
          <a:lstStyle>
            <a:lvl1pPr marL="0" marR="0" lvl="0" indent="0" algn="l" rtl="0">
              <a:spcBef>
                <a:spcPts val="0"/>
              </a:spcBef>
              <a:buNone/>
              <a:defRPr sz="1800">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5" name="Shape 65"/>
          <p:cNvSpPr txBox="1">
            <a:spLocks noGrp="1"/>
          </p:cNvSpPr>
          <p:nvPr>
            <p:ph type="sldNum" idx="12"/>
          </p:nvPr>
        </p:nvSpPr>
        <p:spPr>
          <a:xfrm>
            <a:off x="6553200" y="6356350"/>
            <a:ext cx="2133599" cy="365125"/>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fld id="{00000000-1234-1234-1234-123412341234}" type="slidenum">
              <a:rPr lang="en-US" sz="1800">
                <a:solidFill>
                  <a:schemeClr val="dk1"/>
                </a:solidFill>
                <a:latin typeface="Calibri"/>
                <a:ea typeface="Calibri"/>
                <a:cs typeface="Calibri"/>
                <a:sym typeface="Calibri"/>
              </a:rPr>
              <a:t>‹#›</a:t>
            </a:fld>
            <a:endParaRPr lang="en-US" sz="1800">
              <a:solidFill>
                <a:schemeClr val="dk1"/>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2"/>
        <p:cNvGrpSpPr/>
        <p:nvPr/>
      </p:nvGrpSpPr>
      <p:grpSpPr>
        <a:xfrm>
          <a:off x="0" y="0"/>
          <a:ext cx="0" cy="0"/>
          <a:chOff x="0" y="0"/>
          <a:chExt cx="0" cy="0"/>
        </a:xfrm>
      </p:grpSpPr>
      <p:sp>
        <p:nvSpPr>
          <p:cNvPr id="73" name="Shape 73"/>
          <p:cNvSpPr txBox="1">
            <a:spLocks noGrp="1"/>
          </p:cNvSpPr>
          <p:nvPr>
            <p:ph type="title"/>
          </p:nvPr>
        </p:nvSpPr>
        <p:spPr>
          <a:xfrm rot="5400000">
            <a:off x="4732337" y="2171700"/>
            <a:ext cx="5851525" cy="2057400"/>
          </a:xfrm>
          <a:prstGeom prst="rect">
            <a:avLst/>
          </a:prstGeom>
          <a:noFill/>
          <a:ln>
            <a:noFill/>
          </a:ln>
        </p:spPr>
        <p:txBody>
          <a:bodyPr lIns="91425" tIns="91425" rIns="91425" bIns="91425" anchor="ctr" anchorCtr="0"/>
          <a:lstStyle>
            <a:lvl1pPr marL="0" marR="0" lvl="0" indent="0" algn="l" rtl="0">
              <a:spcBef>
                <a:spcPts val="0"/>
              </a:spcBef>
              <a:buClr>
                <a:schemeClr val="lt1"/>
              </a:buClr>
              <a:buFont typeface="Arial"/>
              <a:buNone/>
              <a:defRPr sz="4000" b="0" i="0" u="none" strike="noStrike" cap="none">
                <a:solidFill>
                  <a:schemeClr val="lt1"/>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4" name="Shape 74"/>
          <p:cNvSpPr txBox="1">
            <a:spLocks noGrp="1"/>
          </p:cNvSpPr>
          <p:nvPr>
            <p:ph type="body" idx="1"/>
          </p:nvPr>
        </p:nvSpPr>
        <p:spPr>
          <a:xfrm rot="5400000">
            <a:off x="541337" y="190500"/>
            <a:ext cx="5851525" cy="6019799"/>
          </a:xfrm>
          <a:prstGeom prst="rect">
            <a:avLst/>
          </a:prstGeom>
          <a:noFill/>
          <a:ln>
            <a:noFill/>
          </a:ln>
        </p:spPr>
        <p:txBody>
          <a:bodyPr lIns="91425" tIns="91425" rIns="91425" bIns="91425" anchor="t" anchorCtr="0"/>
          <a:lstStyle>
            <a:lvl1pPr marL="342900" marR="0" lvl="0" indent="-165100" algn="l" rtl="0">
              <a:spcBef>
                <a:spcPts val="560"/>
              </a:spcBef>
              <a:buClr>
                <a:schemeClr val="lt1"/>
              </a:buClr>
              <a:buSzPct val="100000"/>
              <a:buFont typeface="Arial"/>
              <a:buChar char="•"/>
              <a:defRPr sz="2800" b="0" i="0" u="none" strike="noStrike" cap="none">
                <a:solidFill>
                  <a:schemeClr val="lt1"/>
                </a:solidFill>
                <a:latin typeface="Arial"/>
                <a:ea typeface="Arial"/>
                <a:cs typeface="Arial"/>
                <a:sym typeface="Arial"/>
              </a:defRPr>
            </a:lvl1pPr>
            <a:lvl2pPr marL="742950" marR="0" lvl="1" indent="-133350" algn="l" rtl="0">
              <a:spcBef>
                <a:spcPts val="480"/>
              </a:spcBef>
              <a:buClr>
                <a:schemeClr val="lt1"/>
              </a:buClr>
              <a:buSzPct val="100000"/>
              <a:buFont typeface="Arial"/>
              <a:buChar char="–"/>
              <a:defRPr sz="2400" b="0" i="0" u="none" strike="noStrike" cap="none">
                <a:solidFill>
                  <a:schemeClr val="lt1"/>
                </a:solidFill>
                <a:latin typeface="Arial"/>
                <a:ea typeface="Arial"/>
                <a:cs typeface="Arial"/>
                <a:sym typeface="Arial"/>
              </a:defRPr>
            </a:lvl2pPr>
            <a:lvl3pPr marL="1143000" marR="0" lvl="2" indent="-101600" algn="l" rtl="0">
              <a:spcBef>
                <a:spcPts val="400"/>
              </a:spcBef>
              <a:buClr>
                <a:schemeClr val="lt1"/>
              </a:buClr>
              <a:buSzPct val="100000"/>
              <a:buFont typeface="Arial"/>
              <a:buChar char="•"/>
              <a:defRPr sz="2000" b="0" i="0" u="none" strike="noStrike" cap="none">
                <a:solidFill>
                  <a:schemeClr val="lt1"/>
                </a:solidFill>
                <a:latin typeface="Arial"/>
                <a:ea typeface="Arial"/>
                <a:cs typeface="Arial"/>
                <a:sym typeface="Arial"/>
              </a:defRPr>
            </a:lvl3pPr>
            <a:lvl4pPr marL="1600200" marR="0" lvl="3" indent="-114300" algn="l" rtl="0">
              <a:spcBef>
                <a:spcPts val="360"/>
              </a:spcBef>
              <a:buClr>
                <a:schemeClr val="lt1"/>
              </a:buClr>
              <a:buSzPct val="100000"/>
              <a:buFont typeface="Arial"/>
              <a:buChar char="–"/>
              <a:defRPr sz="1800" b="0" i="0" u="none" strike="noStrike" cap="none">
                <a:solidFill>
                  <a:schemeClr val="lt1"/>
                </a:solidFill>
                <a:latin typeface="Arial"/>
                <a:ea typeface="Arial"/>
                <a:cs typeface="Arial"/>
                <a:sym typeface="Arial"/>
              </a:defRPr>
            </a:lvl4pPr>
            <a:lvl5pPr marL="2057400" marR="0" lvl="4" indent="-114300" algn="l" rtl="0">
              <a:spcBef>
                <a:spcPts val="360"/>
              </a:spcBef>
              <a:buClr>
                <a:schemeClr val="lt1"/>
              </a:buClr>
              <a:buSzPct val="100000"/>
              <a:buFont typeface="Arial"/>
              <a:buChar char="»"/>
              <a:defRPr sz="1800" b="0" i="0" u="none" strike="noStrike" cap="none">
                <a:solidFill>
                  <a:schemeClr val="lt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5" name="Shape 75"/>
          <p:cNvSpPr txBox="1">
            <a:spLocks noGrp="1"/>
          </p:cNvSpPr>
          <p:nvPr>
            <p:ph type="dt" idx="10"/>
          </p:nvPr>
        </p:nvSpPr>
        <p:spPr>
          <a:xfrm>
            <a:off x="457200" y="6356350"/>
            <a:ext cx="2133599" cy="365125"/>
          </a:xfrm>
          <a:prstGeom prst="rect">
            <a:avLst/>
          </a:prstGeom>
          <a:noFill/>
          <a:ln>
            <a:noFill/>
          </a:ln>
        </p:spPr>
        <p:txBody>
          <a:bodyPr lIns="91425" tIns="91425" rIns="91425" bIns="91425" anchor="t" anchorCtr="0"/>
          <a:lstStyle>
            <a:lvl1pPr marL="0" marR="0" lvl="0" indent="0" algn="l" rtl="0">
              <a:spcBef>
                <a:spcPts val="0"/>
              </a:spcBef>
              <a:buNone/>
              <a:defRPr sz="1800">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6" name="Shape 76"/>
          <p:cNvSpPr txBox="1">
            <a:spLocks noGrp="1"/>
          </p:cNvSpPr>
          <p:nvPr>
            <p:ph type="ftr" idx="11"/>
          </p:nvPr>
        </p:nvSpPr>
        <p:spPr>
          <a:xfrm>
            <a:off x="3124200" y="6356350"/>
            <a:ext cx="2895600" cy="365125"/>
          </a:xfrm>
          <a:prstGeom prst="rect">
            <a:avLst/>
          </a:prstGeom>
          <a:noFill/>
          <a:ln>
            <a:noFill/>
          </a:ln>
        </p:spPr>
        <p:txBody>
          <a:bodyPr lIns="91425" tIns="91425" rIns="91425" bIns="91425" anchor="t" anchorCtr="0"/>
          <a:lstStyle>
            <a:lvl1pPr marL="0" marR="0" lvl="0" indent="0" algn="l" rtl="0">
              <a:spcBef>
                <a:spcPts val="0"/>
              </a:spcBef>
              <a:buNone/>
              <a:defRPr sz="1800">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sldNum" idx="12"/>
          </p:nvPr>
        </p:nvSpPr>
        <p:spPr>
          <a:xfrm>
            <a:off x="6553200" y="6356350"/>
            <a:ext cx="2133599" cy="365125"/>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fld id="{00000000-1234-1234-1234-123412341234}" type="slidenum">
              <a:rPr lang="en-US" sz="1800">
                <a:solidFill>
                  <a:schemeClr val="dk1"/>
                </a:solidFill>
                <a:latin typeface="Calibri"/>
                <a:ea typeface="Calibri"/>
                <a:cs typeface="Calibri"/>
                <a:sym typeface="Calibri"/>
              </a:rPr>
              <a:t>‹#›</a:t>
            </a:fld>
            <a:endParaRPr lang="en-US" sz="1800">
              <a:solidFill>
                <a:schemeClr val="dk1"/>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theme" Target="../theme/theme1.xml"/><Relationship Id="rId11"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
        <p:cNvGrpSpPr/>
        <p:nvPr/>
      </p:nvGrpSpPr>
      <p:grpSpPr>
        <a:xfrm>
          <a:off x="0" y="0"/>
          <a:ext cx="0" cy="0"/>
          <a:chOff x="0" y="0"/>
          <a:chExt cx="0" cy="0"/>
        </a:xfrm>
      </p:grpSpPr>
      <p:pic>
        <p:nvPicPr>
          <p:cNvPr id="8" name="Shape 8"/>
          <p:cNvPicPr preferRelativeResize="0"/>
          <p:nvPr/>
        </p:nvPicPr>
        <p:blipFill rotWithShape="1">
          <a:blip r:embed="rId11">
            <a:alphaModFix/>
          </a:blip>
          <a:srcRect/>
          <a:stretch/>
        </p:blipFill>
        <p:spPr>
          <a:xfrm>
            <a:off x="0" y="0"/>
            <a:ext cx="9144000" cy="6858000"/>
          </a:xfrm>
          <a:prstGeom prst="rect">
            <a:avLst/>
          </a:prstGeom>
          <a:noFill/>
          <a:ln>
            <a:noFill/>
          </a:ln>
        </p:spPr>
      </p:pic>
      <p:sp>
        <p:nvSpPr>
          <p:cNvPr id="9" name="Shape 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l" rtl="0">
              <a:spcBef>
                <a:spcPts val="0"/>
              </a:spcBef>
              <a:buClr>
                <a:schemeClr val="lt1"/>
              </a:buClr>
              <a:buFont typeface="Arial"/>
              <a:buNone/>
              <a:defRPr sz="4000" b="0" i="0" u="none" strike="noStrike" cap="none">
                <a:solidFill>
                  <a:schemeClr val="lt1"/>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0" name="Shape 10"/>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lvl="0" indent="-165100" algn="l" rtl="0">
              <a:spcBef>
                <a:spcPts val="560"/>
              </a:spcBef>
              <a:buClr>
                <a:schemeClr val="lt1"/>
              </a:buClr>
              <a:buSzPct val="100000"/>
              <a:buFont typeface="Arial"/>
              <a:buChar char="•"/>
              <a:defRPr sz="2800" b="0" i="0" u="none" strike="noStrike" cap="none">
                <a:solidFill>
                  <a:schemeClr val="lt1"/>
                </a:solidFill>
                <a:latin typeface="Arial"/>
                <a:ea typeface="Arial"/>
                <a:cs typeface="Arial"/>
                <a:sym typeface="Arial"/>
              </a:defRPr>
            </a:lvl1pPr>
            <a:lvl2pPr marL="742950" marR="0" lvl="1" indent="-133350" algn="l" rtl="0">
              <a:spcBef>
                <a:spcPts val="480"/>
              </a:spcBef>
              <a:buClr>
                <a:schemeClr val="lt1"/>
              </a:buClr>
              <a:buSzPct val="100000"/>
              <a:buFont typeface="Arial"/>
              <a:buChar char="–"/>
              <a:defRPr sz="2400" b="0" i="0" u="none" strike="noStrike" cap="none">
                <a:solidFill>
                  <a:schemeClr val="lt1"/>
                </a:solidFill>
                <a:latin typeface="Arial"/>
                <a:ea typeface="Arial"/>
                <a:cs typeface="Arial"/>
                <a:sym typeface="Arial"/>
              </a:defRPr>
            </a:lvl2pPr>
            <a:lvl3pPr marL="1143000" marR="0" lvl="2" indent="-101600" algn="l" rtl="0">
              <a:spcBef>
                <a:spcPts val="400"/>
              </a:spcBef>
              <a:buClr>
                <a:schemeClr val="lt1"/>
              </a:buClr>
              <a:buSzPct val="100000"/>
              <a:buFont typeface="Arial"/>
              <a:buChar char="•"/>
              <a:defRPr sz="2000" b="0" i="0" u="none" strike="noStrike" cap="none">
                <a:solidFill>
                  <a:schemeClr val="lt1"/>
                </a:solidFill>
                <a:latin typeface="Arial"/>
                <a:ea typeface="Arial"/>
                <a:cs typeface="Arial"/>
                <a:sym typeface="Arial"/>
              </a:defRPr>
            </a:lvl3pPr>
            <a:lvl4pPr marL="1600200" marR="0" lvl="3" indent="-114300" algn="l" rtl="0">
              <a:spcBef>
                <a:spcPts val="360"/>
              </a:spcBef>
              <a:buClr>
                <a:schemeClr val="lt1"/>
              </a:buClr>
              <a:buSzPct val="100000"/>
              <a:buFont typeface="Arial"/>
              <a:buChar char="–"/>
              <a:defRPr sz="1800" b="0" i="0" u="none" strike="noStrike" cap="none">
                <a:solidFill>
                  <a:schemeClr val="lt1"/>
                </a:solidFill>
                <a:latin typeface="Arial"/>
                <a:ea typeface="Arial"/>
                <a:cs typeface="Arial"/>
                <a:sym typeface="Arial"/>
              </a:defRPr>
            </a:lvl4pPr>
            <a:lvl5pPr marL="2057400" marR="0" lvl="4" indent="-114300" algn="l" rtl="0">
              <a:spcBef>
                <a:spcPts val="360"/>
              </a:spcBef>
              <a:buClr>
                <a:schemeClr val="lt1"/>
              </a:buClr>
              <a:buSzPct val="100000"/>
              <a:buFont typeface="Arial"/>
              <a:buChar char="»"/>
              <a:defRPr sz="1800" b="0" i="0" u="none" strike="noStrike" cap="none">
                <a:solidFill>
                  <a:schemeClr val="lt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4" r:id="rId6"/>
    <p:sldLayoutId id="2147483655" r:id="rId7"/>
    <p:sldLayoutId id="2147483656" r:id="rId8"/>
    <p:sldLayoutId id="2147483658"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media/image5.jpg"/><Relationship Id="rId5"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10.png"/><Relationship Id="rId7" Type="http://schemas.openxmlformats.org/officeDocument/2006/relationships/image" Target="../media/image11.jpg"/><Relationship Id="rId8" Type="http://schemas.openxmlformats.org/officeDocument/2006/relationships/image" Target="../media/image12.jp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3a05351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74913" y="0"/>
            <a:ext cx="4543425" cy="6858000"/>
          </a:xfrm>
          <a:prstGeom prst="rect">
            <a:avLst/>
          </a:prstGeom>
        </p:spPr>
      </p:pic>
    </p:spTree>
    <p:extLst>
      <p:ext uri="{BB962C8B-B14F-4D97-AF65-F5344CB8AC3E}">
        <p14:creationId xmlns:p14="http://schemas.microsoft.com/office/powerpoint/2010/main" val="149421699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Shape 127"/>
          <p:cNvSpPr txBox="1"/>
          <p:nvPr/>
        </p:nvSpPr>
        <p:spPr>
          <a:xfrm>
            <a:off x="630702" y="180434"/>
            <a:ext cx="3176588" cy="336549"/>
          </a:xfrm>
          <a:prstGeom prst="rect">
            <a:avLst/>
          </a:prstGeom>
          <a:noFill/>
          <a:ln>
            <a:noFill/>
          </a:ln>
        </p:spPr>
        <p:txBody>
          <a:bodyPr lIns="0" tIns="45700" rIns="0" bIns="45700" anchor="t" anchorCtr="0">
            <a:noAutofit/>
          </a:bodyPr>
          <a:lstStyle/>
          <a:p>
            <a:pPr marL="0" marR="0" lvl="0" indent="0" algn="l" rtl="0">
              <a:spcBef>
                <a:spcPts val="0"/>
              </a:spcBef>
              <a:buClr>
                <a:schemeClr val="accent1"/>
              </a:buClr>
              <a:buSzPct val="25000"/>
              <a:buFont typeface="Arial"/>
              <a:buNone/>
            </a:pPr>
            <a:r>
              <a:rPr lang="en-US" sz="4800" b="1">
                <a:solidFill>
                  <a:schemeClr val="accent1"/>
                </a:solidFill>
                <a:latin typeface="Arial"/>
                <a:ea typeface="Arial"/>
                <a:cs typeface="Arial"/>
                <a:sym typeface="Arial"/>
              </a:rPr>
              <a:t>Remember</a:t>
            </a:r>
          </a:p>
        </p:txBody>
      </p:sp>
      <p:sp>
        <p:nvSpPr>
          <p:cNvPr id="128" name="Shape 128"/>
          <p:cNvSpPr txBox="1"/>
          <p:nvPr/>
        </p:nvSpPr>
        <p:spPr>
          <a:xfrm>
            <a:off x="291204" y="1021917"/>
            <a:ext cx="8701495" cy="6709528"/>
          </a:xfrm>
          <a:prstGeom prst="rect">
            <a:avLst/>
          </a:prstGeom>
          <a:noFill/>
          <a:ln>
            <a:noFill/>
          </a:ln>
        </p:spPr>
        <p:txBody>
          <a:bodyPr lIns="91425" tIns="45700" rIns="91425" bIns="45700" anchor="t" anchorCtr="0">
            <a:noAutofit/>
          </a:bodyPr>
          <a:lstStyle/>
          <a:p>
            <a:pPr marL="457200" marR="0" lvl="0" indent="-457200" algn="l" rtl="0">
              <a:spcBef>
                <a:spcPts val="0"/>
              </a:spcBef>
              <a:spcAft>
                <a:spcPts val="0"/>
              </a:spcAft>
              <a:buClr>
                <a:schemeClr val="lt1"/>
              </a:buClr>
              <a:buSzPct val="100000"/>
              <a:buFont typeface="Arial"/>
              <a:buChar char="•"/>
            </a:pPr>
            <a:r>
              <a:rPr lang="en-US" sz="3000">
                <a:solidFill>
                  <a:schemeClr val="lt1"/>
                </a:solidFill>
                <a:latin typeface="Calibri"/>
                <a:ea typeface="Calibri"/>
                <a:cs typeface="Calibri"/>
                <a:sym typeface="Calibri"/>
              </a:rPr>
              <a:t>No first person</a:t>
            </a:r>
          </a:p>
          <a:p>
            <a:pPr marL="457200" marR="0" lvl="0" indent="-457200" algn="l" rtl="0">
              <a:spcBef>
                <a:spcPts val="600"/>
              </a:spcBef>
              <a:spcAft>
                <a:spcPts val="0"/>
              </a:spcAft>
              <a:buClr>
                <a:schemeClr val="lt1"/>
              </a:buClr>
              <a:buSzPct val="100000"/>
              <a:buFont typeface="Arial"/>
              <a:buChar char="•"/>
            </a:pPr>
            <a:r>
              <a:rPr lang="en-US" sz="3000">
                <a:solidFill>
                  <a:schemeClr val="lt1"/>
                </a:solidFill>
                <a:latin typeface="Calibri"/>
                <a:ea typeface="Calibri"/>
                <a:cs typeface="Calibri"/>
                <a:sym typeface="Calibri"/>
              </a:rPr>
              <a:t>Use at least 6 of the documents </a:t>
            </a:r>
          </a:p>
          <a:p>
            <a:pPr marL="457200" marR="0" lvl="0" indent="-457200" algn="l" rtl="0">
              <a:spcBef>
                <a:spcPts val="600"/>
              </a:spcBef>
              <a:spcAft>
                <a:spcPts val="0"/>
              </a:spcAft>
              <a:buClr>
                <a:schemeClr val="lt1"/>
              </a:buClr>
              <a:buSzPct val="100000"/>
              <a:buFont typeface="Arial"/>
              <a:buChar char="•"/>
            </a:pPr>
            <a:r>
              <a:rPr lang="en-US" sz="3000">
                <a:solidFill>
                  <a:schemeClr val="lt1"/>
                </a:solidFill>
                <a:latin typeface="Calibri"/>
                <a:ea typeface="Calibri"/>
                <a:cs typeface="Calibri"/>
                <a:sym typeface="Calibri"/>
              </a:rPr>
              <a:t>Use outside information </a:t>
            </a:r>
          </a:p>
          <a:p>
            <a:pPr marL="457200" marR="0" lvl="0" indent="-457200" algn="l" rtl="0">
              <a:spcBef>
                <a:spcPts val="600"/>
              </a:spcBef>
              <a:spcAft>
                <a:spcPts val="0"/>
              </a:spcAft>
              <a:buClr>
                <a:schemeClr val="lt1"/>
              </a:buClr>
              <a:buSzPct val="100000"/>
              <a:buFont typeface="Arial"/>
              <a:buChar char="•"/>
            </a:pPr>
            <a:r>
              <a:rPr lang="en-US" sz="3000">
                <a:solidFill>
                  <a:schemeClr val="lt1"/>
                </a:solidFill>
                <a:latin typeface="Calibri"/>
                <a:ea typeface="Calibri"/>
                <a:cs typeface="Calibri"/>
                <a:sym typeface="Calibri"/>
              </a:rPr>
              <a:t>Don’t make up information. Before you write, do a fact check: Are you sure this is fact? Did you read it somewhere or did we talk about it?</a:t>
            </a:r>
          </a:p>
          <a:p>
            <a:pPr marL="457200" marR="0" lvl="0" indent="-457200" algn="l" rtl="0">
              <a:spcBef>
                <a:spcPts val="600"/>
              </a:spcBef>
              <a:spcAft>
                <a:spcPts val="0"/>
              </a:spcAft>
              <a:buClr>
                <a:schemeClr val="lt1"/>
              </a:buClr>
              <a:buSzPct val="100000"/>
              <a:buFont typeface="Arial"/>
              <a:buChar char="•"/>
            </a:pPr>
            <a:r>
              <a:rPr lang="en-US" sz="3000">
                <a:solidFill>
                  <a:schemeClr val="lt1"/>
                </a:solidFill>
                <a:latin typeface="Calibri"/>
                <a:ea typeface="Calibri"/>
                <a:cs typeface="Calibri"/>
                <a:sym typeface="Calibri"/>
              </a:rPr>
              <a:t>Is your information (especially counterclaim,  synthesis and context) relevant? Does it help prove your argument or is it altogether different stuff?</a:t>
            </a:r>
          </a:p>
          <a:p>
            <a:pPr marL="457200" marR="0" lvl="0" indent="-457200" algn="l" rtl="0">
              <a:spcBef>
                <a:spcPts val="600"/>
              </a:spcBef>
              <a:spcAft>
                <a:spcPts val="0"/>
              </a:spcAft>
              <a:buClr>
                <a:schemeClr val="lt1"/>
              </a:buClr>
              <a:buSzPct val="100000"/>
              <a:buFont typeface="Arial"/>
              <a:buChar char="•"/>
            </a:pPr>
            <a:r>
              <a:rPr lang="en-US" sz="3000">
                <a:solidFill>
                  <a:schemeClr val="lt1"/>
                </a:solidFill>
                <a:latin typeface="Calibri"/>
                <a:ea typeface="Calibri"/>
                <a:cs typeface="Calibri"/>
                <a:sym typeface="Calibri"/>
              </a:rPr>
              <a:t>Well, duh factor. </a:t>
            </a:r>
          </a:p>
          <a:p>
            <a:pPr marL="457200" marR="0" lvl="0" indent="-457200" algn="l" rtl="0">
              <a:spcBef>
                <a:spcPts val="600"/>
              </a:spcBef>
              <a:spcAft>
                <a:spcPts val="0"/>
              </a:spcAft>
              <a:buClr>
                <a:schemeClr val="lt1"/>
              </a:buClr>
              <a:buSzPct val="100000"/>
              <a:buFont typeface="Arial"/>
              <a:buChar char="•"/>
            </a:pPr>
            <a:r>
              <a:rPr lang="en-US" sz="3000">
                <a:solidFill>
                  <a:schemeClr val="lt1"/>
                </a:solidFill>
                <a:latin typeface="Calibri"/>
                <a:ea typeface="Calibri"/>
                <a:cs typeface="Calibri"/>
                <a:sym typeface="Calibri"/>
              </a:rPr>
              <a:t>Example: “There were casualties during the war.”</a:t>
            </a:r>
          </a:p>
          <a:p>
            <a:pPr marL="457200" marR="0" lvl="0" indent="-457200" algn="l" rtl="0">
              <a:spcBef>
                <a:spcPts val="600"/>
              </a:spcBef>
              <a:spcAft>
                <a:spcPts val="0"/>
              </a:spcAft>
              <a:buClr>
                <a:schemeClr val="dk1"/>
              </a:buClr>
              <a:buFont typeface="Arial"/>
              <a:buNone/>
            </a:pPr>
            <a:endParaRPr sz="3000">
              <a:solidFill>
                <a:schemeClr val="lt1"/>
              </a:solidFill>
              <a:latin typeface="Calibri"/>
              <a:ea typeface="Calibri"/>
              <a:cs typeface="Calibri"/>
              <a:sym typeface="Calibri"/>
            </a:endParaRPr>
          </a:p>
          <a:p>
            <a:pPr marL="0" marR="0" lvl="0" indent="0" algn="l" rtl="0">
              <a:spcBef>
                <a:spcPts val="600"/>
              </a:spcBef>
              <a:buNone/>
            </a:pPr>
            <a:endParaRPr sz="3000">
              <a:solidFill>
                <a:schemeClr val="lt1"/>
              </a:solidFill>
              <a:latin typeface="Calibri"/>
              <a:ea typeface="Calibri"/>
              <a:cs typeface="Calibri"/>
              <a:sym typeface="Calibri"/>
            </a:endParaRP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27"/>
                                        </p:tgtEl>
                                        <p:attrNameLst>
                                          <p:attrName>style.visibility</p:attrName>
                                        </p:attrNameLst>
                                      </p:cBhvr>
                                      <p:to>
                                        <p:strVal val="visible"/>
                                      </p:to>
                                    </p:set>
                                    <p:anim calcmode="lin" valueType="num">
                                      <p:cBhvr additive="base">
                                        <p:cTn id="7" dur="500"/>
                                        <p:tgtEl>
                                          <p:spTgt spid="127"/>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8">
                                            <p:txEl>
                                              <p:pRg st="0" end="0"/>
                                            </p:txEl>
                                          </p:spTgt>
                                        </p:tgtEl>
                                        <p:attrNameLst>
                                          <p:attrName>style.visibility</p:attrName>
                                        </p:attrNameLst>
                                      </p:cBhvr>
                                      <p:to>
                                        <p:strVal val="visible"/>
                                      </p:to>
                                    </p:set>
                                    <p:animEffect transition="in" filter="fade">
                                      <p:cBhvr>
                                        <p:cTn id="12" dur="500"/>
                                        <p:tgtEl>
                                          <p:spTgt spid="12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8">
                                            <p:txEl>
                                              <p:pRg st="1" end="1"/>
                                            </p:txEl>
                                          </p:spTgt>
                                        </p:tgtEl>
                                        <p:attrNameLst>
                                          <p:attrName>style.visibility</p:attrName>
                                        </p:attrNameLst>
                                      </p:cBhvr>
                                      <p:to>
                                        <p:strVal val="visible"/>
                                      </p:to>
                                    </p:set>
                                    <p:animEffect transition="in" filter="fade">
                                      <p:cBhvr>
                                        <p:cTn id="17" dur="500"/>
                                        <p:tgtEl>
                                          <p:spTgt spid="12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8">
                                            <p:txEl>
                                              <p:pRg st="2" end="2"/>
                                            </p:txEl>
                                          </p:spTgt>
                                        </p:tgtEl>
                                        <p:attrNameLst>
                                          <p:attrName>style.visibility</p:attrName>
                                        </p:attrNameLst>
                                      </p:cBhvr>
                                      <p:to>
                                        <p:strVal val="visible"/>
                                      </p:to>
                                    </p:set>
                                    <p:animEffect transition="in" filter="fade">
                                      <p:cBhvr>
                                        <p:cTn id="22" dur="500"/>
                                        <p:tgtEl>
                                          <p:spTgt spid="12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8">
                                            <p:txEl>
                                              <p:pRg st="3" end="3"/>
                                            </p:txEl>
                                          </p:spTgt>
                                        </p:tgtEl>
                                        <p:attrNameLst>
                                          <p:attrName>style.visibility</p:attrName>
                                        </p:attrNameLst>
                                      </p:cBhvr>
                                      <p:to>
                                        <p:strVal val="visible"/>
                                      </p:to>
                                    </p:set>
                                    <p:animEffect transition="in" filter="fade">
                                      <p:cBhvr>
                                        <p:cTn id="27" dur="500"/>
                                        <p:tgtEl>
                                          <p:spTgt spid="128">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28">
                                            <p:txEl>
                                              <p:pRg st="4" end="4"/>
                                            </p:txEl>
                                          </p:spTgt>
                                        </p:tgtEl>
                                        <p:attrNameLst>
                                          <p:attrName>style.visibility</p:attrName>
                                        </p:attrNameLst>
                                      </p:cBhvr>
                                      <p:to>
                                        <p:strVal val="visible"/>
                                      </p:to>
                                    </p:set>
                                    <p:animEffect transition="in" filter="fade">
                                      <p:cBhvr>
                                        <p:cTn id="32" dur="500"/>
                                        <p:tgtEl>
                                          <p:spTgt spid="128">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28">
                                            <p:txEl>
                                              <p:pRg st="5" end="5"/>
                                            </p:txEl>
                                          </p:spTgt>
                                        </p:tgtEl>
                                        <p:attrNameLst>
                                          <p:attrName>style.visibility</p:attrName>
                                        </p:attrNameLst>
                                      </p:cBhvr>
                                      <p:to>
                                        <p:strVal val="visible"/>
                                      </p:to>
                                    </p:set>
                                    <p:animEffect transition="in" filter="fade">
                                      <p:cBhvr>
                                        <p:cTn id="37" dur="500"/>
                                        <p:tgtEl>
                                          <p:spTgt spid="128">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28">
                                            <p:txEl>
                                              <p:pRg st="6" end="6"/>
                                            </p:txEl>
                                          </p:spTgt>
                                        </p:tgtEl>
                                        <p:attrNameLst>
                                          <p:attrName>style.visibility</p:attrName>
                                        </p:attrNameLst>
                                      </p:cBhvr>
                                      <p:to>
                                        <p:strVal val="visible"/>
                                      </p:to>
                                    </p:set>
                                    <p:animEffect transition="in" filter="fade">
                                      <p:cBhvr>
                                        <p:cTn id="42" dur="500"/>
                                        <p:tgtEl>
                                          <p:spTgt spid="128">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28">
                                            <p:txEl>
                                              <p:pRg st="7" end="7"/>
                                            </p:txEl>
                                          </p:spTgt>
                                        </p:tgtEl>
                                        <p:attrNameLst>
                                          <p:attrName>style.visibility</p:attrName>
                                        </p:attrNameLst>
                                      </p:cBhvr>
                                      <p:to>
                                        <p:strVal val="visible"/>
                                      </p:to>
                                    </p:set>
                                    <p:animEffect transition="in" filter="fade">
                                      <p:cBhvr>
                                        <p:cTn id="47" dur="500"/>
                                        <p:tgtEl>
                                          <p:spTgt spid="128">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28">
                                            <p:txEl>
                                              <p:pRg st="8" end="8"/>
                                            </p:txEl>
                                          </p:spTgt>
                                        </p:tgtEl>
                                        <p:attrNameLst>
                                          <p:attrName>style.visibility</p:attrName>
                                        </p:attrNameLst>
                                      </p:cBhvr>
                                      <p:to>
                                        <p:strVal val="visible"/>
                                      </p:to>
                                    </p:set>
                                    <p:animEffect transition="in" filter="fade">
                                      <p:cBhvr>
                                        <p:cTn id="52" dur="500"/>
                                        <p:tgtEl>
                                          <p:spTgt spid="12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Shape 133"/>
          <p:cNvSpPr txBox="1"/>
          <p:nvPr/>
        </p:nvSpPr>
        <p:spPr>
          <a:xfrm>
            <a:off x="630700" y="180425"/>
            <a:ext cx="7989000" cy="962700"/>
          </a:xfrm>
          <a:prstGeom prst="rect">
            <a:avLst/>
          </a:prstGeom>
          <a:noFill/>
          <a:ln>
            <a:noFill/>
          </a:ln>
        </p:spPr>
        <p:txBody>
          <a:bodyPr lIns="0" tIns="45700" rIns="0" bIns="45700" anchor="t" anchorCtr="0">
            <a:noAutofit/>
          </a:bodyPr>
          <a:lstStyle/>
          <a:p>
            <a:pPr marL="0" marR="0" lvl="0" indent="0" algn="l" rtl="0">
              <a:spcBef>
                <a:spcPts val="0"/>
              </a:spcBef>
              <a:buClr>
                <a:schemeClr val="accent1"/>
              </a:buClr>
              <a:buSzPct val="25000"/>
              <a:buFont typeface="Arial"/>
              <a:buNone/>
            </a:pPr>
            <a:r>
              <a:rPr lang="en-US" sz="4800" b="1">
                <a:solidFill>
                  <a:schemeClr val="accent1"/>
                </a:solidFill>
                <a:latin typeface="Arial"/>
                <a:ea typeface="Arial"/>
                <a:cs typeface="Arial"/>
                <a:sym typeface="Arial"/>
              </a:rPr>
              <a:t>Analyzing Documents</a:t>
            </a:r>
          </a:p>
          <a:p>
            <a:pPr marL="0" marR="0" lvl="0" indent="0" algn="l" rtl="0">
              <a:spcBef>
                <a:spcPts val="0"/>
              </a:spcBef>
              <a:buClr>
                <a:schemeClr val="dk1"/>
              </a:buClr>
              <a:buFont typeface="Arial"/>
              <a:buNone/>
            </a:pPr>
            <a:endParaRPr sz="4800" b="1">
              <a:solidFill>
                <a:schemeClr val="accent1"/>
              </a:solidFill>
              <a:latin typeface="Arial"/>
              <a:ea typeface="Arial"/>
              <a:cs typeface="Arial"/>
              <a:sym typeface="Arial"/>
            </a:endParaRPr>
          </a:p>
        </p:txBody>
      </p:sp>
      <p:sp>
        <p:nvSpPr>
          <p:cNvPr id="134" name="Shape 134"/>
          <p:cNvSpPr txBox="1"/>
          <p:nvPr/>
        </p:nvSpPr>
        <p:spPr>
          <a:xfrm>
            <a:off x="342347" y="791120"/>
            <a:ext cx="8370956" cy="7125027"/>
          </a:xfrm>
          <a:prstGeom prst="rect">
            <a:avLst/>
          </a:prstGeom>
          <a:noFill/>
          <a:ln>
            <a:noFill/>
          </a:ln>
        </p:spPr>
        <p:txBody>
          <a:bodyPr lIns="91425" tIns="45700" rIns="91425" bIns="45700" anchor="t" anchorCtr="0">
            <a:noAutofit/>
          </a:bodyPr>
          <a:lstStyle/>
          <a:p>
            <a:pPr marL="457200" marR="0" lvl="1" indent="0" algn="l" rtl="0">
              <a:spcBef>
                <a:spcPts val="0"/>
              </a:spcBef>
              <a:buNone/>
            </a:pPr>
            <a:endParaRPr sz="2400" b="0" i="0" u="none" strike="noStrike" cap="none" dirty="0">
              <a:solidFill>
                <a:srgbClr val="FFFFFF"/>
              </a:solidFill>
              <a:latin typeface="Calibri"/>
              <a:ea typeface="Calibri"/>
              <a:cs typeface="Calibri"/>
              <a:sym typeface="Calibri"/>
            </a:endParaRPr>
          </a:p>
          <a:p>
            <a:pPr marL="285750" marR="0" lvl="0" indent="-285750" algn="l" rtl="0">
              <a:spcBef>
                <a:spcPts val="0"/>
              </a:spcBef>
              <a:buClr>
                <a:srgbClr val="FFFFFF"/>
              </a:buClr>
              <a:buSzPct val="100000"/>
              <a:buFont typeface="Arial"/>
              <a:buChar char="•"/>
            </a:pPr>
            <a:r>
              <a:rPr lang="en-US" sz="2400" b="1" dirty="0">
                <a:solidFill>
                  <a:srgbClr val="FFFFFF"/>
                </a:solidFill>
                <a:latin typeface="Calibri"/>
                <a:ea typeface="Calibri"/>
                <a:cs typeface="Calibri"/>
                <a:sym typeface="Calibri"/>
              </a:rPr>
              <a:t>For EACH Document that you are using, include at least 3 sentences:</a:t>
            </a:r>
          </a:p>
          <a:p>
            <a:pPr marL="742950" marR="0" lvl="1" indent="-285750" algn="l" rtl="0">
              <a:spcBef>
                <a:spcPts val="0"/>
              </a:spcBef>
              <a:buClr>
                <a:srgbClr val="FFFFFF"/>
              </a:buClr>
              <a:buSzPct val="100000"/>
              <a:buFont typeface="Arial"/>
              <a:buChar char="•"/>
            </a:pPr>
            <a:r>
              <a:rPr lang="en-US" sz="3000" b="1" i="0" u="none" strike="noStrike" cap="none" dirty="0">
                <a:solidFill>
                  <a:srgbClr val="FFFFFF"/>
                </a:solidFill>
                <a:latin typeface="Calibri"/>
                <a:ea typeface="Calibri"/>
                <a:cs typeface="Calibri"/>
                <a:sym typeface="Calibri"/>
              </a:rPr>
              <a:t>1 sentence of description: </a:t>
            </a:r>
            <a:r>
              <a:rPr lang="en-US" sz="2500" b="0" i="0" u="none" strike="noStrike" cap="none" dirty="0">
                <a:solidFill>
                  <a:srgbClr val="FFFFFF"/>
                </a:solidFill>
                <a:latin typeface="Calibri"/>
                <a:ea typeface="Calibri"/>
                <a:cs typeface="Calibri"/>
                <a:sym typeface="Calibri"/>
              </a:rPr>
              <a:t>“in the painting depicting the Trail of Tears, thousands of Cherokee are forced off their land… (Document G)</a:t>
            </a:r>
            <a:r>
              <a:rPr lang="en-US" sz="2500" b="1" i="0" u="none" strike="noStrike" cap="none" dirty="0">
                <a:solidFill>
                  <a:srgbClr val="FFFFFF"/>
                </a:solidFill>
                <a:latin typeface="Calibri"/>
                <a:ea typeface="Calibri"/>
                <a:cs typeface="Calibri"/>
                <a:sym typeface="Calibri"/>
              </a:rPr>
              <a:t>”</a:t>
            </a:r>
          </a:p>
          <a:p>
            <a:pPr marL="742950" marR="0" lvl="1" indent="-285750" algn="l" rtl="0">
              <a:spcBef>
                <a:spcPts val="0"/>
              </a:spcBef>
              <a:buClr>
                <a:srgbClr val="FFFFFF"/>
              </a:buClr>
              <a:buSzPct val="100000"/>
              <a:buFont typeface="Arial"/>
              <a:buChar char="•"/>
            </a:pPr>
            <a:r>
              <a:rPr lang="en-US" sz="3000" b="1" i="0" u="none" strike="noStrike" cap="none" dirty="0">
                <a:solidFill>
                  <a:srgbClr val="FFFFFF"/>
                </a:solidFill>
                <a:latin typeface="Calibri"/>
                <a:ea typeface="Calibri"/>
                <a:cs typeface="Calibri"/>
                <a:sym typeface="Calibri"/>
              </a:rPr>
              <a:t>1 sentence of </a:t>
            </a:r>
            <a:r>
              <a:rPr lang="en-US" sz="3000" b="1" i="0" u="none" strike="noStrike" cap="none" dirty="0" smtClean="0">
                <a:solidFill>
                  <a:srgbClr val="FFFFFF"/>
                </a:solidFill>
                <a:latin typeface="Calibri"/>
                <a:ea typeface="Calibri"/>
                <a:cs typeface="Calibri"/>
                <a:sym typeface="Calibri"/>
              </a:rPr>
              <a:t>HIPP: </a:t>
            </a:r>
            <a:r>
              <a:rPr lang="en-US" sz="2500" b="0" i="0" u="none" strike="noStrike" cap="none" dirty="0">
                <a:solidFill>
                  <a:srgbClr val="FFFFFF"/>
                </a:solidFill>
                <a:latin typeface="Calibri"/>
                <a:ea typeface="Calibri"/>
                <a:cs typeface="Calibri"/>
                <a:sym typeface="Calibri"/>
              </a:rPr>
              <a:t>The point of view is to show the audience the pain and suffering that was endured when more than 25% of the Cherokee population was killed during this event.”</a:t>
            </a:r>
          </a:p>
          <a:p>
            <a:pPr marL="742950" marR="0" lvl="1" indent="-285750" algn="l" rtl="0">
              <a:spcBef>
                <a:spcPts val="0"/>
              </a:spcBef>
              <a:spcAft>
                <a:spcPts val="0"/>
              </a:spcAft>
              <a:buClr>
                <a:srgbClr val="FFFFFF"/>
              </a:buClr>
              <a:buSzPct val="100000"/>
              <a:buFont typeface="Arial"/>
              <a:buChar char="•"/>
            </a:pPr>
            <a:r>
              <a:rPr lang="en-US" sz="3000" b="1" i="0" u="none" strike="noStrike" cap="none" dirty="0">
                <a:solidFill>
                  <a:srgbClr val="FFFFFF"/>
                </a:solidFill>
                <a:latin typeface="Calibri"/>
                <a:ea typeface="Calibri"/>
                <a:cs typeface="Calibri"/>
                <a:sym typeface="Calibri"/>
              </a:rPr>
              <a:t>1 sentence that ties back to your thesis: </a:t>
            </a:r>
            <a:r>
              <a:rPr lang="en-US" sz="2500" b="0" i="0" u="none" strike="noStrike" cap="none" dirty="0">
                <a:solidFill>
                  <a:srgbClr val="FFFFFF"/>
                </a:solidFill>
                <a:latin typeface="Calibri"/>
                <a:ea typeface="Calibri"/>
                <a:cs typeface="Calibri"/>
                <a:sym typeface="Calibri"/>
              </a:rPr>
              <a:t>“This proves that Jacksonian Democrats were not guardians of liberty because a significant population </a:t>
            </a:r>
            <a:r>
              <a:rPr lang="en-US" sz="2500" b="0" i="0" u="none" strike="noStrike" cap="none" dirty="0" smtClean="0">
                <a:solidFill>
                  <a:srgbClr val="FFFFFF"/>
                </a:solidFill>
                <a:latin typeface="Calibri"/>
                <a:ea typeface="Calibri"/>
                <a:cs typeface="Calibri"/>
                <a:sym typeface="Calibri"/>
              </a:rPr>
              <a:t>residing within </a:t>
            </a:r>
            <a:r>
              <a:rPr lang="en-US" sz="2500" b="0" i="0" u="none" strike="noStrike" cap="none" dirty="0">
                <a:solidFill>
                  <a:srgbClr val="FFFFFF"/>
                </a:solidFill>
                <a:latin typeface="Calibri"/>
                <a:ea typeface="Calibri"/>
                <a:cs typeface="Calibri"/>
                <a:sym typeface="Calibri"/>
              </a:rPr>
              <a:t>the United States were stripped of their life, liberty and happiness.”</a:t>
            </a:r>
          </a:p>
          <a:p>
            <a:pPr marL="457200" marR="0" lvl="0" indent="-457200" algn="l" rtl="0">
              <a:spcBef>
                <a:spcPts val="600"/>
              </a:spcBef>
              <a:spcAft>
                <a:spcPts val="0"/>
              </a:spcAft>
              <a:buClr>
                <a:schemeClr val="dk1"/>
              </a:buClr>
              <a:buFont typeface="Arial"/>
              <a:buNone/>
            </a:pPr>
            <a:endParaRPr sz="3000" dirty="0">
              <a:solidFill>
                <a:srgbClr val="FFFFFF"/>
              </a:solidFill>
              <a:latin typeface="Calibri"/>
              <a:ea typeface="Calibri"/>
              <a:cs typeface="Calibri"/>
              <a:sym typeface="Calibri"/>
            </a:endParaRPr>
          </a:p>
          <a:p>
            <a:pPr marL="0" marR="0" lvl="0" indent="0" algn="l" rtl="0">
              <a:spcBef>
                <a:spcPts val="600"/>
              </a:spcBef>
              <a:buNone/>
            </a:pPr>
            <a:endParaRPr sz="3000" dirty="0">
              <a:solidFill>
                <a:srgbClr val="FFFFFF"/>
              </a:solidFill>
              <a:latin typeface="Calibri"/>
              <a:ea typeface="Calibri"/>
              <a:cs typeface="Calibri"/>
              <a:sym typeface="Calibri"/>
            </a:endParaRP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33"/>
                                        </p:tgtEl>
                                        <p:attrNameLst>
                                          <p:attrName>style.visibility</p:attrName>
                                        </p:attrNameLst>
                                      </p:cBhvr>
                                      <p:to>
                                        <p:strVal val="visible"/>
                                      </p:to>
                                    </p:set>
                                    <p:anim calcmode="lin" valueType="num">
                                      <p:cBhvr additive="base">
                                        <p:cTn id="7" dur="500"/>
                                        <p:tgtEl>
                                          <p:spTgt spid="133"/>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Shape 139"/>
          <p:cNvSpPr txBox="1"/>
          <p:nvPr/>
        </p:nvSpPr>
        <p:spPr>
          <a:xfrm>
            <a:off x="630696" y="180425"/>
            <a:ext cx="7980600" cy="336600"/>
          </a:xfrm>
          <a:prstGeom prst="rect">
            <a:avLst/>
          </a:prstGeom>
          <a:noFill/>
          <a:ln>
            <a:noFill/>
          </a:ln>
        </p:spPr>
        <p:txBody>
          <a:bodyPr lIns="0" tIns="45700" rIns="0" bIns="45700" anchor="t" anchorCtr="0">
            <a:noAutofit/>
          </a:bodyPr>
          <a:lstStyle/>
          <a:p>
            <a:pPr marL="0" marR="0" lvl="0" indent="0" algn="l" rtl="0">
              <a:spcBef>
                <a:spcPts val="0"/>
              </a:spcBef>
              <a:buClr>
                <a:schemeClr val="accent1"/>
              </a:buClr>
              <a:buSzPct val="25000"/>
              <a:buFont typeface="Arial"/>
              <a:buNone/>
            </a:pPr>
            <a:r>
              <a:rPr lang="en-US" sz="4800" b="1">
                <a:solidFill>
                  <a:schemeClr val="accent1"/>
                </a:solidFill>
                <a:latin typeface="Arial"/>
                <a:ea typeface="Arial"/>
                <a:cs typeface="Arial"/>
                <a:sym typeface="Arial"/>
              </a:rPr>
              <a:t>Analyzing Documents</a:t>
            </a:r>
          </a:p>
          <a:p>
            <a:pPr marL="0" marR="0" lvl="0" indent="0" algn="l" rtl="0">
              <a:spcBef>
                <a:spcPts val="0"/>
              </a:spcBef>
              <a:buClr>
                <a:schemeClr val="dk1"/>
              </a:buClr>
              <a:buFont typeface="Arial"/>
              <a:buNone/>
            </a:pPr>
            <a:endParaRPr sz="4800" b="1">
              <a:solidFill>
                <a:schemeClr val="accent1"/>
              </a:solidFill>
              <a:latin typeface="Arial"/>
              <a:ea typeface="Arial"/>
              <a:cs typeface="Arial"/>
              <a:sym typeface="Arial"/>
            </a:endParaRPr>
          </a:p>
        </p:txBody>
      </p:sp>
      <p:sp>
        <p:nvSpPr>
          <p:cNvPr id="140" name="Shape 140"/>
          <p:cNvSpPr txBox="1"/>
          <p:nvPr/>
        </p:nvSpPr>
        <p:spPr>
          <a:xfrm>
            <a:off x="342347" y="791120"/>
            <a:ext cx="8370956" cy="6663363"/>
          </a:xfrm>
          <a:prstGeom prst="rect">
            <a:avLst/>
          </a:prstGeom>
          <a:noFill/>
          <a:ln>
            <a:noFill/>
          </a:ln>
        </p:spPr>
        <p:txBody>
          <a:bodyPr lIns="91425" tIns="45700" rIns="91425" bIns="45700" anchor="t" anchorCtr="0">
            <a:noAutofit/>
          </a:bodyPr>
          <a:lstStyle/>
          <a:p>
            <a:pPr marL="457200" marR="0" lvl="1" indent="0" algn="l" rtl="0">
              <a:spcBef>
                <a:spcPts val="0"/>
              </a:spcBef>
              <a:buNone/>
            </a:pPr>
            <a:endParaRPr sz="2400" b="0" i="0" u="none" strike="noStrike" cap="none" dirty="0">
              <a:solidFill>
                <a:srgbClr val="FFFFFF"/>
              </a:solidFill>
              <a:latin typeface="Calibri"/>
              <a:ea typeface="Calibri"/>
              <a:cs typeface="Calibri"/>
              <a:sym typeface="Calibri"/>
            </a:endParaRPr>
          </a:p>
          <a:p>
            <a:pPr marL="285750" marR="0" lvl="0" indent="-285750" algn="l" rtl="0">
              <a:spcBef>
                <a:spcPts val="0"/>
              </a:spcBef>
              <a:buClr>
                <a:srgbClr val="FFFFFF"/>
              </a:buClr>
              <a:buSzPct val="100000"/>
              <a:buFont typeface="Arial"/>
              <a:buChar char="•"/>
            </a:pPr>
            <a:r>
              <a:rPr lang="en-US" sz="2400" b="1" dirty="0">
                <a:solidFill>
                  <a:srgbClr val="FFFFFF"/>
                </a:solidFill>
                <a:latin typeface="Calibri"/>
                <a:ea typeface="Calibri"/>
                <a:cs typeface="Calibri"/>
                <a:sym typeface="Calibri"/>
              </a:rPr>
              <a:t>For EACH Document that you are using, include at least 3 sentences:</a:t>
            </a:r>
          </a:p>
          <a:p>
            <a:pPr marL="742950" marR="0" lvl="1" indent="-285750" algn="l" rtl="0">
              <a:spcBef>
                <a:spcPts val="0"/>
              </a:spcBef>
              <a:buClr>
                <a:srgbClr val="FFFFFF"/>
              </a:buClr>
              <a:buSzPct val="100000"/>
              <a:buFont typeface="Arial"/>
              <a:buChar char="•"/>
            </a:pPr>
            <a:r>
              <a:rPr lang="en-US" sz="3000" b="1" i="0" u="none" strike="noStrike" cap="none" dirty="0">
                <a:solidFill>
                  <a:srgbClr val="FFFFFF"/>
                </a:solidFill>
                <a:latin typeface="Calibri"/>
                <a:ea typeface="Calibri"/>
                <a:cs typeface="Calibri"/>
                <a:sym typeface="Calibri"/>
              </a:rPr>
              <a:t>1 sentence of description: </a:t>
            </a:r>
            <a:r>
              <a:rPr lang="en-US" sz="2500" b="0" i="0" u="none" strike="noStrike" cap="none" dirty="0">
                <a:solidFill>
                  <a:srgbClr val="FFFFFF"/>
                </a:solidFill>
                <a:latin typeface="Calibri"/>
                <a:ea typeface="Calibri"/>
                <a:cs typeface="Calibri"/>
                <a:sym typeface="Calibri"/>
              </a:rPr>
              <a:t>“John C. Calhoun addresses Congress about his fears that territorial expansion may lead to disunion (Document B)</a:t>
            </a:r>
            <a:r>
              <a:rPr lang="en-US" sz="2500" b="1" i="0" u="none" strike="noStrike" cap="none" dirty="0">
                <a:solidFill>
                  <a:srgbClr val="FFFFFF"/>
                </a:solidFill>
                <a:latin typeface="Calibri"/>
                <a:ea typeface="Calibri"/>
                <a:cs typeface="Calibri"/>
                <a:sym typeface="Calibri"/>
              </a:rPr>
              <a:t>”</a:t>
            </a:r>
          </a:p>
          <a:p>
            <a:pPr marL="742950" marR="0" lvl="1" indent="-285750" algn="l" rtl="0">
              <a:spcBef>
                <a:spcPts val="0"/>
              </a:spcBef>
              <a:buClr>
                <a:srgbClr val="FFFFFF"/>
              </a:buClr>
              <a:buSzPct val="100000"/>
              <a:buFont typeface="Arial"/>
              <a:buChar char="•"/>
            </a:pPr>
            <a:r>
              <a:rPr lang="en-US" sz="3000" b="1" i="0" u="none" strike="noStrike" cap="none" dirty="0">
                <a:solidFill>
                  <a:srgbClr val="FFFFFF"/>
                </a:solidFill>
                <a:latin typeface="Calibri"/>
                <a:ea typeface="Calibri"/>
                <a:cs typeface="Calibri"/>
                <a:sym typeface="Calibri"/>
              </a:rPr>
              <a:t>1 sentence of </a:t>
            </a:r>
            <a:r>
              <a:rPr lang="en-US" sz="3000" b="1" i="0" u="none" strike="noStrike" cap="none" dirty="0" smtClean="0">
                <a:solidFill>
                  <a:srgbClr val="FFFFFF"/>
                </a:solidFill>
                <a:latin typeface="Calibri"/>
                <a:ea typeface="Calibri"/>
                <a:cs typeface="Calibri"/>
                <a:sym typeface="Calibri"/>
              </a:rPr>
              <a:t>HIPP: </a:t>
            </a:r>
            <a:r>
              <a:rPr lang="en-US" sz="3000" b="1" i="0" u="none" strike="noStrike" cap="none" dirty="0">
                <a:solidFill>
                  <a:srgbClr val="FFFFFF"/>
                </a:solidFill>
                <a:latin typeface="Calibri"/>
                <a:ea typeface="Calibri"/>
                <a:cs typeface="Calibri"/>
                <a:sym typeface="Calibri"/>
              </a:rPr>
              <a:t>“</a:t>
            </a:r>
            <a:r>
              <a:rPr lang="en-US" sz="2500" b="0" i="0" u="none" strike="noStrike" cap="none" dirty="0">
                <a:solidFill>
                  <a:srgbClr val="FFFFFF"/>
                </a:solidFill>
                <a:latin typeface="Calibri"/>
                <a:ea typeface="Calibri"/>
                <a:cs typeface="Calibri"/>
                <a:sym typeface="Calibri"/>
              </a:rPr>
              <a:t>Calhoun’s purpose is to convince the legislature that a system of roads and canals– the American System– is a method of keeping the Union united.”</a:t>
            </a:r>
          </a:p>
          <a:p>
            <a:pPr marL="742950" marR="0" lvl="1" indent="-285750" algn="l" rtl="0">
              <a:spcBef>
                <a:spcPts val="0"/>
              </a:spcBef>
              <a:spcAft>
                <a:spcPts val="0"/>
              </a:spcAft>
              <a:buClr>
                <a:srgbClr val="FFFFFF"/>
              </a:buClr>
              <a:buSzPct val="100000"/>
              <a:buFont typeface="Arial"/>
              <a:buChar char="•"/>
            </a:pPr>
            <a:r>
              <a:rPr lang="en-US" sz="3000" b="1" i="0" u="none" strike="noStrike" cap="none" dirty="0">
                <a:solidFill>
                  <a:srgbClr val="FFFFFF"/>
                </a:solidFill>
                <a:latin typeface="Calibri"/>
                <a:ea typeface="Calibri"/>
                <a:cs typeface="Calibri"/>
                <a:sym typeface="Calibri"/>
              </a:rPr>
              <a:t>1 sentence that ties back to your thesis: </a:t>
            </a:r>
            <a:r>
              <a:rPr lang="en-US" sz="2500" b="0" i="0" u="none" strike="noStrike" cap="none" dirty="0">
                <a:solidFill>
                  <a:srgbClr val="FFFFFF"/>
                </a:solidFill>
                <a:latin typeface="Calibri"/>
                <a:ea typeface="Calibri"/>
                <a:cs typeface="Calibri"/>
                <a:sym typeface="Calibri"/>
              </a:rPr>
              <a:t>“This contributes to the idea that this time was an era of good feeling because the disunity caused by westward expansion could be solved and was supported by  creating geographical lines of communication.”</a:t>
            </a:r>
          </a:p>
          <a:p>
            <a:pPr marL="0" marR="0" lvl="0" indent="0" algn="l" rtl="0">
              <a:spcBef>
                <a:spcPts val="600"/>
              </a:spcBef>
              <a:buNone/>
            </a:pPr>
            <a:endParaRPr sz="3000" dirty="0">
              <a:solidFill>
                <a:srgbClr val="FFFFFF"/>
              </a:solidFill>
              <a:latin typeface="Calibri"/>
              <a:ea typeface="Calibri"/>
              <a:cs typeface="Calibri"/>
              <a:sym typeface="Calibri"/>
            </a:endParaRP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39"/>
                                        </p:tgtEl>
                                        <p:attrNameLst>
                                          <p:attrName>style.visibility</p:attrName>
                                        </p:attrNameLst>
                                      </p:cBhvr>
                                      <p:to>
                                        <p:strVal val="visible"/>
                                      </p:to>
                                    </p:set>
                                    <p:anim calcmode="lin" valueType="num">
                                      <p:cBhvr additive="base">
                                        <p:cTn id="7" dur="500"/>
                                        <p:tgtEl>
                                          <p:spTgt spid="139"/>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Shape 145"/>
          <p:cNvSpPr txBox="1"/>
          <p:nvPr/>
        </p:nvSpPr>
        <p:spPr>
          <a:xfrm>
            <a:off x="620931" y="102279"/>
            <a:ext cx="7936913" cy="737873"/>
          </a:xfrm>
          <a:prstGeom prst="rect">
            <a:avLst/>
          </a:prstGeom>
          <a:noFill/>
          <a:ln>
            <a:noFill/>
          </a:ln>
        </p:spPr>
        <p:txBody>
          <a:bodyPr lIns="0" tIns="45700" rIns="0" bIns="45700" anchor="t" anchorCtr="0">
            <a:noAutofit/>
          </a:bodyPr>
          <a:lstStyle/>
          <a:p>
            <a:pPr marL="0" marR="0" lvl="0" indent="0" algn="l" rtl="0">
              <a:spcBef>
                <a:spcPts val="0"/>
              </a:spcBef>
              <a:buClr>
                <a:schemeClr val="accent1"/>
              </a:buClr>
              <a:buSzPct val="25000"/>
              <a:buFont typeface="Arial"/>
              <a:buNone/>
            </a:pPr>
            <a:r>
              <a:rPr lang="en-US" sz="4400" b="1" dirty="0">
                <a:solidFill>
                  <a:schemeClr val="accent1"/>
                </a:solidFill>
                <a:latin typeface="Arial"/>
                <a:ea typeface="Arial"/>
                <a:cs typeface="Arial"/>
                <a:sym typeface="Arial"/>
              </a:rPr>
              <a:t>Analyzing Documents - </a:t>
            </a:r>
            <a:r>
              <a:rPr lang="en-US" sz="4400" b="1" dirty="0" smtClean="0">
                <a:solidFill>
                  <a:schemeClr val="accent1"/>
                </a:solidFill>
                <a:latin typeface="Arial"/>
                <a:ea typeface="Arial"/>
                <a:cs typeface="Arial"/>
                <a:sym typeface="Arial"/>
              </a:rPr>
              <a:t>HIPP</a:t>
            </a:r>
            <a:endParaRPr lang="en-US" sz="4400" b="1" dirty="0">
              <a:solidFill>
                <a:schemeClr val="accent1"/>
              </a:solidFill>
              <a:latin typeface="Arial"/>
              <a:ea typeface="Arial"/>
              <a:cs typeface="Arial"/>
              <a:sym typeface="Arial"/>
            </a:endParaRPr>
          </a:p>
        </p:txBody>
      </p:sp>
      <p:sp>
        <p:nvSpPr>
          <p:cNvPr id="146" name="Shape 146"/>
          <p:cNvSpPr txBox="1"/>
          <p:nvPr/>
        </p:nvSpPr>
        <p:spPr>
          <a:xfrm>
            <a:off x="87923" y="1268445"/>
            <a:ext cx="8929076" cy="498598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400">
                <a:solidFill>
                  <a:srgbClr val="FFFFFF"/>
                </a:solidFill>
                <a:latin typeface="Calibri"/>
                <a:ea typeface="Calibri"/>
                <a:cs typeface="Calibri"/>
                <a:sym typeface="Calibri"/>
              </a:rPr>
              <a:t>Elaborate on ONE of the following for EACH document </a:t>
            </a:r>
          </a:p>
          <a:p>
            <a:pPr marL="0" marR="0" lvl="0" indent="0" algn="l" rtl="0">
              <a:spcBef>
                <a:spcPts val="0"/>
              </a:spcBef>
              <a:buNone/>
            </a:pPr>
            <a:endParaRPr sz="2400">
              <a:solidFill>
                <a:srgbClr val="FFFFFF"/>
              </a:solidFill>
              <a:latin typeface="Calibri"/>
              <a:ea typeface="Calibri"/>
              <a:cs typeface="Calibri"/>
              <a:sym typeface="Calibri"/>
            </a:endParaRPr>
          </a:p>
          <a:p>
            <a:pPr marL="914400" marR="0" lvl="1" indent="-457200" algn="l" rtl="0">
              <a:spcBef>
                <a:spcPts val="0"/>
              </a:spcBef>
              <a:buClr>
                <a:srgbClr val="FFFFFF"/>
              </a:buClr>
              <a:buSzPct val="100000"/>
              <a:buFont typeface="Arial"/>
              <a:buChar char="•"/>
            </a:pPr>
            <a:r>
              <a:rPr lang="en-US" sz="2400" b="0" i="0" u="none" strike="noStrike" cap="none">
                <a:solidFill>
                  <a:srgbClr val="FFFFFF"/>
                </a:solidFill>
                <a:latin typeface="Calibri"/>
                <a:ea typeface="Calibri"/>
                <a:cs typeface="Calibri"/>
                <a:sym typeface="Calibri"/>
              </a:rPr>
              <a:t>Context- What events, trends surrounded this document (map, chart)</a:t>
            </a:r>
          </a:p>
          <a:p>
            <a:pPr marL="1371600" marR="0" lvl="2" indent="-457200" algn="l" rtl="0">
              <a:spcBef>
                <a:spcPts val="0"/>
              </a:spcBef>
              <a:buClr>
                <a:srgbClr val="CCF7FD"/>
              </a:buClr>
              <a:buSzPct val="100000"/>
              <a:buFont typeface="Arial"/>
              <a:buChar char="•"/>
            </a:pPr>
            <a:r>
              <a:rPr lang="en-US" sz="1800" b="0" i="1" u="none" strike="noStrike" cap="none">
                <a:solidFill>
                  <a:srgbClr val="CCF7FD"/>
                </a:solidFill>
                <a:latin typeface="Calibri"/>
                <a:ea typeface="Calibri"/>
                <a:cs typeface="Calibri"/>
                <a:sym typeface="Calibri"/>
              </a:rPr>
              <a:t>The early 19</a:t>
            </a:r>
            <a:r>
              <a:rPr lang="en-US" sz="1800" b="0" i="1" u="none" strike="noStrike" cap="none" baseline="30000">
                <a:solidFill>
                  <a:srgbClr val="CCF7FD"/>
                </a:solidFill>
                <a:latin typeface="Calibri"/>
                <a:ea typeface="Calibri"/>
                <a:cs typeface="Calibri"/>
                <a:sym typeface="Calibri"/>
              </a:rPr>
              <a:t>th</a:t>
            </a:r>
            <a:r>
              <a:rPr lang="en-US" sz="1800" b="0" i="1" u="none" strike="noStrike" cap="none">
                <a:solidFill>
                  <a:srgbClr val="CCF7FD"/>
                </a:solidFill>
                <a:latin typeface="Calibri"/>
                <a:ea typeface="Calibri"/>
                <a:cs typeface="Calibri"/>
                <a:sym typeface="Calibri"/>
              </a:rPr>
              <a:t> century was a time of market revolution when men left the home to work in factories. The abuse of labor in these factories led George Evans to write his “Working Men’s Declaration of Independence.” (Doc A)</a:t>
            </a:r>
          </a:p>
          <a:p>
            <a:pPr marL="914400" marR="0" lvl="2" indent="0" algn="l" rtl="0">
              <a:spcBef>
                <a:spcPts val="0"/>
              </a:spcBef>
              <a:buNone/>
            </a:pPr>
            <a:endParaRPr sz="2400" b="0" i="0" u="none" strike="noStrike" cap="none">
              <a:solidFill>
                <a:srgbClr val="FFFFFF"/>
              </a:solidFill>
              <a:latin typeface="Calibri"/>
              <a:ea typeface="Calibri"/>
              <a:cs typeface="Calibri"/>
              <a:sym typeface="Calibri"/>
            </a:endParaRPr>
          </a:p>
          <a:p>
            <a:pPr marL="914400" marR="0" lvl="1" indent="-457200" algn="l" rtl="0">
              <a:spcBef>
                <a:spcPts val="0"/>
              </a:spcBef>
              <a:buClr>
                <a:srgbClr val="FFFFFF"/>
              </a:buClr>
              <a:buSzPct val="100000"/>
              <a:buFont typeface="Arial"/>
              <a:buChar char="•"/>
            </a:pPr>
            <a:r>
              <a:rPr lang="en-US" sz="2400" b="0" i="0" u="none" strike="noStrike" cap="none">
                <a:solidFill>
                  <a:srgbClr val="FFFFFF"/>
                </a:solidFill>
                <a:latin typeface="Calibri"/>
                <a:ea typeface="Calibri"/>
                <a:cs typeface="Calibri"/>
                <a:sym typeface="Calibri"/>
              </a:rPr>
              <a:t>Audience - Who is the intended primary audience? Who else would hear or see it?</a:t>
            </a:r>
          </a:p>
          <a:p>
            <a:pPr marL="1371600" marR="0" lvl="2" indent="-457200" algn="l" rtl="0">
              <a:spcBef>
                <a:spcPts val="0"/>
              </a:spcBef>
              <a:buClr>
                <a:srgbClr val="CCF7FD"/>
              </a:buClr>
              <a:buSzPct val="100000"/>
              <a:buFont typeface="Arial"/>
              <a:buChar char="•"/>
            </a:pPr>
            <a:r>
              <a:rPr lang="en-US" sz="1800" b="0" i="1" u="none" strike="noStrike" cap="none">
                <a:solidFill>
                  <a:srgbClr val="CCF7FD"/>
                </a:solidFill>
                <a:latin typeface="Calibri"/>
                <a:ea typeface="Calibri"/>
                <a:cs typeface="Calibri"/>
                <a:sym typeface="Calibri"/>
              </a:rPr>
              <a:t>Jackson’s bank veto message was written to appeal mostly to western and southern farmers. (Doc B)</a:t>
            </a:r>
          </a:p>
          <a:p>
            <a:pPr marL="1371600" marR="0" lvl="2" indent="-457200" algn="l" rtl="0">
              <a:spcBef>
                <a:spcPts val="0"/>
              </a:spcBef>
              <a:buClr>
                <a:srgbClr val="CCF7FD"/>
              </a:buClr>
              <a:buSzPct val="100000"/>
              <a:buFont typeface="Arial"/>
              <a:buChar char="•"/>
            </a:pPr>
            <a:r>
              <a:rPr lang="en-US" sz="1800" b="0" i="1" u="none" strike="noStrike" cap="none">
                <a:solidFill>
                  <a:srgbClr val="CCF7FD"/>
                </a:solidFill>
                <a:latin typeface="Calibri"/>
                <a:ea typeface="Calibri"/>
                <a:cs typeface="Calibri"/>
                <a:sym typeface="Calibri"/>
              </a:rPr>
              <a:t>John Randolph’s address is meant for Congress, so it should know of its duties to regulate commerce. (Doc A)</a:t>
            </a:r>
          </a:p>
          <a:p>
            <a:pPr marL="0" marR="0" lvl="0" indent="0" algn="l" rtl="0">
              <a:spcBef>
                <a:spcPts val="0"/>
              </a:spcBef>
              <a:buNone/>
            </a:pPr>
            <a:endParaRPr sz="2400">
              <a:solidFill>
                <a:schemeClr val="lt1"/>
              </a:solidFill>
              <a:latin typeface="Calibri"/>
              <a:ea typeface="Calibri"/>
              <a:cs typeface="Calibri"/>
              <a:sym typeface="Calibri"/>
            </a:endParaRP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45"/>
                                        </p:tgtEl>
                                        <p:attrNameLst>
                                          <p:attrName>style.visibility</p:attrName>
                                        </p:attrNameLst>
                                      </p:cBhvr>
                                      <p:to>
                                        <p:strVal val="visible"/>
                                      </p:to>
                                    </p:set>
                                    <p:anim calcmode="lin" valueType="num">
                                      <p:cBhvr additive="base">
                                        <p:cTn id="7" dur="500"/>
                                        <p:tgtEl>
                                          <p:spTgt spid="145"/>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6">
                                            <p:txEl>
                                              <p:pRg st="0" end="0"/>
                                            </p:txEl>
                                          </p:spTgt>
                                        </p:tgtEl>
                                        <p:attrNameLst>
                                          <p:attrName>style.visibility</p:attrName>
                                        </p:attrNameLst>
                                      </p:cBhvr>
                                      <p:to>
                                        <p:strVal val="visible"/>
                                      </p:to>
                                    </p:set>
                                    <p:animEffect transition="in" filter="fade">
                                      <p:cBhvr>
                                        <p:cTn id="12" dur="500"/>
                                        <p:tgtEl>
                                          <p:spTgt spid="14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6">
                                            <p:txEl>
                                              <p:pRg st="1" end="1"/>
                                            </p:txEl>
                                          </p:spTgt>
                                        </p:tgtEl>
                                        <p:attrNameLst>
                                          <p:attrName>style.visibility</p:attrName>
                                        </p:attrNameLst>
                                      </p:cBhvr>
                                      <p:to>
                                        <p:strVal val="visible"/>
                                      </p:to>
                                    </p:set>
                                    <p:animEffect transition="in" filter="fade">
                                      <p:cBhvr>
                                        <p:cTn id="17" dur="500"/>
                                        <p:tgtEl>
                                          <p:spTgt spid="14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6">
                                            <p:txEl>
                                              <p:pRg st="2" end="2"/>
                                            </p:txEl>
                                          </p:spTgt>
                                        </p:tgtEl>
                                        <p:attrNameLst>
                                          <p:attrName>style.visibility</p:attrName>
                                        </p:attrNameLst>
                                      </p:cBhvr>
                                      <p:to>
                                        <p:strVal val="visible"/>
                                      </p:to>
                                    </p:set>
                                    <p:animEffect transition="in" filter="fade">
                                      <p:cBhvr>
                                        <p:cTn id="22" dur="500"/>
                                        <p:tgtEl>
                                          <p:spTgt spid="14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6">
                                            <p:txEl>
                                              <p:pRg st="3" end="3"/>
                                            </p:txEl>
                                          </p:spTgt>
                                        </p:tgtEl>
                                        <p:attrNameLst>
                                          <p:attrName>style.visibility</p:attrName>
                                        </p:attrNameLst>
                                      </p:cBhvr>
                                      <p:to>
                                        <p:strVal val="visible"/>
                                      </p:to>
                                    </p:set>
                                    <p:animEffect transition="in" filter="fade">
                                      <p:cBhvr>
                                        <p:cTn id="27" dur="500"/>
                                        <p:tgtEl>
                                          <p:spTgt spid="146">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46">
                                            <p:txEl>
                                              <p:pRg st="4" end="4"/>
                                            </p:txEl>
                                          </p:spTgt>
                                        </p:tgtEl>
                                        <p:attrNameLst>
                                          <p:attrName>style.visibility</p:attrName>
                                        </p:attrNameLst>
                                      </p:cBhvr>
                                      <p:to>
                                        <p:strVal val="visible"/>
                                      </p:to>
                                    </p:set>
                                    <p:animEffect transition="in" filter="fade">
                                      <p:cBhvr>
                                        <p:cTn id="32" dur="500"/>
                                        <p:tgtEl>
                                          <p:spTgt spid="146">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46">
                                            <p:txEl>
                                              <p:pRg st="5" end="5"/>
                                            </p:txEl>
                                          </p:spTgt>
                                        </p:tgtEl>
                                        <p:attrNameLst>
                                          <p:attrName>style.visibility</p:attrName>
                                        </p:attrNameLst>
                                      </p:cBhvr>
                                      <p:to>
                                        <p:strVal val="visible"/>
                                      </p:to>
                                    </p:set>
                                    <p:animEffect transition="in" filter="fade">
                                      <p:cBhvr>
                                        <p:cTn id="37" dur="500"/>
                                        <p:tgtEl>
                                          <p:spTgt spid="146">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46">
                                            <p:txEl>
                                              <p:pRg st="6" end="6"/>
                                            </p:txEl>
                                          </p:spTgt>
                                        </p:tgtEl>
                                        <p:attrNameLst>
                                          <p:attrName>style.visibility</p:attrName>
                                        </p:attrNameLst>
                                      </p:cBhvr>
                                      <p:to>
                                        <p:strVal val="visible"/>
                                      </p:to>
                                    </p:set>
                                    <p:animEffect transition="in" filter="fade">
                                      <p:cBhvr>
                                        <p:cTn id="42" dur="500"/>
                                        <p:tgtEl>
                                          <p:spTgt spid="146">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46">
                                            <p:txEl>
                                              <p:pRg st="7" end="7"/>
                                            </p:txEl>
                                          </p:spTgt>
                                        </p:tgtEl>
                                        <p:attrNameLst>
                                          <p:attrName>style.visibility</p:attrName>
                                        </p:attrNameLst>
                                      </p:cBhvr>
                                      <p:to>
                                        <p:strVal val="visible"/>
                                      </p:to>
                                    </p:set>
                                    <p:animEffect transition="in" filter="fade">
                                      <p:cBhvr>
                                        <p:cTn id="47" dur="500"/>
                                        <p:tgtEl>
                                          <p:spTgt spid="146">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46">
                                            <p:txEl>
                                              <p:pRg st="8" end="8"/>
                                            </p:txEl>
                                          </p:spTgt>
                                        </p:tgtEl>
                                        <p:attrNameLst>
                                          <p:attrName>style.visibility</p:attrName>
                                        </p:attrNameLst>
                                      </p:cBhvr>
                                      <p:to>
                                        <p:strVal val="visible"/>
                                      </p:to>
                                    </p:set>
                                    <p:animEffect transition="in" filter="fade">
                                      <p:cBhvr>
                                        <p:cTn id="52" dur="500"/>
                                        <p:tgtEl>
                                          <p:spTgt spid="14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Shape 151"/>
          <p:cNvSpPr txBox="1"/>
          <p:nvPr/>
        </p:nvSpPr>
        <p:spPr>
          <a:xfrm>
            <a:off x="620931" y="102279"/>
            <a:ext cx="7936913" cy="737873"/>
          </a:xfrm>
          <a:prstGeom prst="rect">
            <a:avLst/>
          </a:prstGeom>
          <a:noFill/>
          <a:ln>
            <a:noFill/>
          </a:ln>
        </p:spPr>
        <p:txBody>
          <a:bodyPr lIns="0" tIns="45700" rIns="0" bIns="45700" anchor="t" anchorCtr="0">
            <a:noAutofit/>
          </a:bodyPr>
          <a:lstStyle/>
          <a:p>
            <a:pPr marL="0" marR="0" lvl="0" indent="0" algn="l" rtl="0">
              <a:spcBef>
                <a:spcPts val="0"/>
              </a:spcBef>
              <a:buClr>
                <a:schemeClr val="accent1"/>
              </a:buClr>
              <a:buSzPct val="25000"/>
              <a:buFont typeface="Arial"/>
              <a:buNone/>
            </a:pPr>
            <a:r>
              <a:rPr lang="en-US" sz="4400" b="1" dirty="0">
                <a:solidFill>
                  <a:schemeClr val="accent1"/>
                </a:solidFill>
                <a:latin typeface="Arial"/>
                <a:ea typeface="Arial"/>
                <a:cs typeface="Arial"/>
                <a:sym typeface="Arial"/>
              </a:rPr>
              <a:t>Analyzing Documents - </a:t>
            </a:r>
            <a:r>
              <a:rPr lang="en-US" sz="4400" b="1" dirty="0" smtClean="0">
                <a:solidFill>
                  <a:schemeClr val="accent1"/>
                </a:solidFill>
                <a:latin typeface="Arial"/>
                <a:ea typeface="Arial"/>
                <a:cs typeface="Arial"/>
                <a:sym typeface="Arial"/>
              </a:rPr>
              <a:t>HIPP</a:t>
            </a:r>
            <a:endParaRPr lang="en-US" sz="4400" b="1" dirty="0">
              <a:solidFill>
                <a:schemeClr val="accent1"/>
              </a:solidFill>
              <a:latin typeface="Arial"/>
              <a:ea typeface="Arial"/>
              <a:cs typeface="Arial"/>
              <a:sym typeface="Arial"/>
            </a:endParaRPr>
          </a:p>
        </p:txBody>
      </p:sp>
      <p:sp>
        <p:nvSpPr>
          <p:cNvPr id="152" name="Shape 152"/>
          <p:cNvSpPr txBox="1"/>
          <p:nvPr/>
        </p:nvSpPr>
        <p:spPr>
          <a:xfrm>
            <a:off x="136768" y="1424751"/>
            <a:ext cx="8929076" cy="5447644"/>
          </a:xfrm>
          <a:prstGeom prst="rect">
            <a:avLst/>
          </a:prstGeom>
          <a:noFill/>
          <a:ln>
            <a:noFill/>
          </a:ln>
        </p:spPr>
        <p:txBody>
          <a:bodyPr lIns="91425" tIns="45700" rIns="91425" bIns="45700" anchor="t" anchorCtr="0">
            <a:noAutofit/>
          </a:bodyPr>
          <a:lstStyle/>
          <a:p>
            <a:pPr marL="914400" marR="0" lvl="1" indent="-457200" algn="l" rtl="0">
              <a:spcBef>
                <a:spcPts val="0"/>
              </a:spcBef>
              <a:buClr>
                <a:srgbClr val="FFFFFF"/>
              </a:buClr>
              <a:buSzPct val="100000"/>
              <a:buFont typeface="Arial"/>
              <a:buChar char="•"/>
            </a:pPr>
            <a:r>
              <a:rPr lang="en-US" sz="2400" b="0" i="0" u="none" strike="noStrike" cap="none" dirty="0">
                <a:solidFill>
                  <a:srgbClr val="FFFFFF"/>
                </a:solidFill>
                <a:latin typeface="Calibri"/>
                <a:ea typeface="Calibri"/>
                <a:cs typeface="Calibri"/>
                <a:sym typeface="Calibri"/>
              </a:rPr>
              <a:t>Point of view - Who wrote this document? Adjectives to describe him/her/them?</a:t>
            </a:r>
          </a:p>
          <a:p>
            <a:pPr marL="1371600" marR="0" lvl="2" indent="-457200" algn="l" rtl="0">
              <a:spcBef>
                <a:spcPts val="0"/>
              </a:spcBef>
              <a:buClr>
                <a:srgbClr val="CCF7FD"/>
              </a:buClr>
              <a:buSzPct val="100000"/>
              <a:buFont typeface="Arial"/>
              <a:buChar char="•"/>
            </a:pPr>
            <a:r>
              <a:rPr lang="en-US" sz="1800" b="0" i="1" u="none" strike="noStrike" cap="none" dirty="0">
                <a:solidFill>
                  <a:srgbClr val="CCF7FD"/>
                </a:solidFill>
                <a:latin typeface="Calibri"/>
                <a:ea typeface="Calibri"/>
                <a:cs typeface="Calibri"/>
                <a:sym typeface="Calibri"/>
              </a:rPr>
              <a:t>Calhoun’s point of view in his address is that he fears territorial expansion may lead to sectionalism (Doc B)</a:t>
            </a:r>
          </a:p>
          <a:p>
            <a:pPr marL="1371600" marR="0" lvl="2" indent="-457200" algn="l" rtl="0">
              <a:spcBef>
                <a:spcPts val="0"/>
              </a:spcBef>
              <a:buClr>
                <a:srgbClr val="CCF7FD"/>
              </a:buClr>
              <a:buSzPct val="100000"/>
              <a:buFont typeface="Arial"/>
              <a:buChar char="•"/>
            </a:pPr>
            <a:r>
              <a:rPr lang="en-US" sz="1800" b="0" i="1" u="none" strike="noStrike" cap="none" dirty="0">
                <a:solidFill>
                  <a:srgbClr val="CCF7FD"/>
                </a:solidFill>
                <a:latin typeface="Calibri"/>
                <a:ea typeface="Calibri"/>
                <a:cs typeface="Calibri"/>
                <a:sym typeface="Calibri"/>
              </a:rPr>
              <a:t>Daniel Webster is writing from the perspective that he feels Jackson is overstepping his executive power by vetoing the bank charter. (Doc C)</a:t>
            </a:r>
          </a:p>
          <a:p>
            <a:pPr marL="457200" marR="0" lvl="1" indent="0" algn="l" rtl="0">
              <a:spcBef>
                <a:spcPts val="0"/>
              </a:spcBef>
              <a:buNone/>
            </a:pPr>
            <a:endParaRPr sz="2400" b="0" i="0" u="none" strike="noStrike" cap="none" dirty="0">
              <a:solidFill>
                <a:srgbClr val="CCF7FD"/>
              </a:solidFill>
              <a:latin typeface="Calibri"/>
              <a:ea typeface="Calibri"/>
              <a:cs typeface="Calibri"/>
              <a:sym typeface="Calibri"/>
            </a:endParaRPr>
          </a:p>
          <a:p>
            <a:pPr marL="914400" marR="0" lvl="1" indent="-457200" algn="l" rtl="0">
              <a:spcBef>
                <a:spcPts val="0"/>
              </a:spcBef>
              <a:buClr>
                <a:srgbClr val="FFFFFF"/>
              </a:buClr>
              <a:buSzPct val="100000"/>
              <a:buFont typeface="Arial"/>
              <a:buChar char="•"/>
            </a:pPr>
            <a:r>
              <a:rPr lang="en-US" sz="2400" b="0" i="0" u="none" strike="noStrike" cap="none" dirty="0">
                <a:solidFill>
                  <a:srgbClr val="FFFFFF"/>
                </a:solidFill>
                <a:latin typeface="Calibri"/>
                <a:ea typeface="Calibri"/>
                <a:cs typeface="Calibri"/>
                <a:sym typeface="Calibri"/>
              </a:rPr>
              <a:t> Purpose - What is the author trying to accomplish? Why? </a:t>
            </a:r>
          </a:p>
          <a:p>
            <a:pPr marL="1371600" marR="0" lvl="2" indent="-457200" algn="l" rtl="0">
              <a:spcBef>
                <a:spcPts val="0"/>
              </a:spcBef>
              <a:buClr>
                <a:srgbClr val="CCF7FD"/>
              </a:buClr>
              <a:buSzPct val="100000"/>
              <a:buFont typeface="Arial"/>
              <a:buChar char="•"/>
            </a:pPr>
            <a:r>
              <a:rPr lang="en-US" sz="1800" b="0" i="1" u="none" strike="noStrike" cap="none" dirty="0">
                <a:solidFill>
                  <a:srgbClr val="CCF7FD"/>
                </a:solidFill>
                <a:latin typeface="Calibri"/>
                <a:ea typeface="Calibri"/>
                <a:cs typeface="Calibri"/>
                <a:sym typeface="Calibri"/>
              </a:rPr>
              <a:t>The painting clearly illustrates the Cherokee Indian Removal with the purpose of showing the massive amount of people affected and the hardships they  endured  (Doc G)</a:t>
            </a:r>
          </a:p>
          <a:p>
            <a:pPr marL="1371600" marR="0" lvl="2" indent="-457200" algn="l" rtl="0">
              <a:spcBef>
                <a:spcPts val="0"/>
              </a:spcBef>
              <a:buClr>
                <a:srgbClr val="CCF7FD"/>
              </a:buClr>
              <a:buSzPct val="100000"/>
              <a:buFont typeface="Arial"/>
              <a:buChar char="•"/>
            </a:pPr>
            <a:r>
              <a:rPr lang="en-US" sz="1800" b="0" i="1" u="none" strike="noStrike" cap="none" dirty="0">
                <a:solidFill>
                  <a:srgbClr val="CCF7FD"/>
                </a:solidFill>
                <a:latin typeface="Calibri"/>
                <a:ea typeface="Calibri"/>
                <a:cs typeface="Calibri"/>
                <a:sym typeface="Calibri"/>
              </a:rPr>
              <a:t>One of the purposes of the 2 presidential election maps is to illustrate the emergence of a new party system, including competing factions within the Republican party.  </a:t>
            </a:r>
          </a:p>
          <a:p>
            <a:pPr marL="0" marR="0" lvl="0" indent="0" algn="l" rtl="0">
              <a:spcBef>
                <a:spcPts val="0"/>
              </a:spcBef>
              <a:buNone/>
            </a:pPr>
            <a:endParaRPr sz="2400" dirty="0">
              <a:solidFill>
                <a:srgbClr val="FFFFFF"/>
              </a:solidFill>
              <a:latin typeface="Calibri"/>
              <a:ea typeface="Calibri"/>
              <a:cs typeface="Calibri"/>
              <a:sym typeface="Calibri"/>
            </a:endParaRPr>
          </a:p>
          <a:p>
            <a:pPr marL="0" marR="0" lvl="0" indent="0" algn="l" rtl="0">
              <a:spcBef>
                <a:spcPts val="0"/>
              </a:spcBef>
              <a:buSzPct val="25000"/>
              <a:buNone/>
            </a:pPr>
            <a:r>
              <a:rPr lang="en-US" sz="2400" dirty="0">
                <a:solidFill>
                  <a:srgbClr val="FFFFFF"/>
                </a:solidFill>
                <a:latin typeface="Calibri"/>
                <a:ea typeface="Calibri"/>
                <a:cs typeface="Calibri"/>
                <a:sym typeface="Calibri"/>
              </a:rPr>
              <a:t>Underline it! Underline the </a:t>
            </a:r>
            <a:r>
              <a:rPr lang="en-US" sz="2400" dirty="0" smtClean="0">
                <a:solidFill>
                  <a:srgbClr val="FFFFFF"/>
                </a:solidFill>
                <a:latin typeface="Calibri"/>
                <a:ea typeface="Calibri"/>
                <a:cs typeface="Calibri"/>
                <a:sym typeface="Calibri"/>
              </a:rPr>
              <a:t>HIPP phrase </a:t>
            </a:r>
            <a:r>
              <a:rPr lang="en-US" sz="2400" dirty="0">
                <a:solidFill>
                  <a:srgbClr val="FFFFFF"/>
                </a:solidFill>
                <a:latin typeface="Calibri"/>
                <a:ea typeface="Calibri"/>
                <a:cs typeface="Calibri"/>
                <a:sym typeface="Calibri"/>
              </a:rPr>
              <a:t>or sentence that you use for each </a:t>
            </a:r>
            <a:r>
              <a:rPr lang="en-US" sz="2400" dirty="0" smtClean="0">
                <a:solidFill>
                  <a:srgbClr val="FFFFFF"/>
                </a:solidFill>
                <a:latin typeface="Calibri"/>
                <a:ea typeface="Calibri"/>
                <a:cs typeface="Calibri"/>
                <a:sym typeface="Calibri"/>
              </a:rPr>
              <a:t>document</a:t>
            </a:r>
            <a:endParaRPr lang="en-US" sz="2400" dirty="0">
              <a:solidFill>
                <a:srgbClr val="FFFFFF"/>
              </a:solidFill>
              <a:latin typeface="Calibri"/>
              <a:ea typeface="Calibri"/>
              <a:cs typeface="Calibri"/>
              <a:sym typeface="Calibri"/>
            </a:endParaRP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1"/>
                                        </p:tgtEl>
                                        <p:attrNameLst>
                                          <p:attrName>style.visibility</p:attrName>
                                        </p:attrNameLst>
                                      </p:cBhvr>
                                      <p:to>
                                        <p:strVal val="visible"/>
                                      </p:to>
                                    </p:set>
                                    <p:anim calcmode="lin" valueType="num">
                                      <p:cBhvr additive="base">
                                        <p:cTn id="7" dur="500"/>
                                        <p:tgtEl>
                                          <p:spTgt spid="151"/>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2">
                                            <p:txEl>
                                              <p:pRg st="0" end="0"/>
                                            </p:txEl>
                                          </p:spTgt>
                                        </p:tgtEl>
                                        <p:attrNameLst>
                                          <p:attrName>style.visibility</p:attrName>
                                        </p:attrNameLst>
                                      </p:cBhvr>
                                      <p:to>
                                        <p:strVal val="visible"/>
                                      </p:to>
                                    </p:set>
                                    <p:animEffect transition="in" filter="fade">
                                      <p:cBhvr>
                                        <p:cTn id="12" dur="500"/>
                                        <p:tgtEl>
                                          <p:spTgt spid="15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2">
                                            <p:txEl>
                                              <p:pRg st="1" end="1"/>
                                            </p:txEl>
                                          </p:spTgt>
                                        </p:tgtEl>
                                        <p:attrNameLst>
                                          <p:attrName>style.visibility</p:attrName>
                                        </p:attrNameLst>
                                      </p:cBhvr>
                                      <p:to>
                                        <p:strVal val="visible"/>
                                      </p:to>
                                    </p:set>
                                    <p:animEffect transition="in" filter="fade">
                                      <p:cBhvr>
                                        <p:cTn id="17" dur="500"/>
                                        <p:tgtEl>
                                          <p:spTgt spid="15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2">
                                            <p:txEl>
                                              <p:pRg st="2" end="2"/>
                                            </p:txEl>
                                          </p:spTgt>
                                        </p:tgtEl>
                                        <p:attrNameLst>
                                          <p:attrName>style.visibility</p:attrName>
                                        </p:attrNameLst>
                                      </p:cBhvr>
                                      <p:to>
                                        <p:strVal val="visible"/>
                                      </p:to>
                                    </p:set>
                                    <p:animEffect transition="in" filter="fade">
                                      <p:cBhvr>
                                        <p:cTn id="22" dur="500"/>
                                        <p:tgtEl>
                                          <p:spTgt spid="15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2">
                                            <p:txEl>
                                              <p:pRg st="4" end="4"/>
                                            </p:txEl>
                                          </p:spTgt>
                                        </p:tgtEl>
                                        <p:attrNameLst>
                                          <p:attrName>style.visibility</p:attrName>
                                        </p:attrNameLst>
                                      </p:cBhvr>
                                      <p:to>
                                        <p:strVal val="visible"/>
                                      </p:to>
                                    </p:set>
                                    <p:animEffect transition="in" filter="fade">
                                      <p:cBhvr>
                                        <p:cTn id="27" dur="500"/>
                                        <p:tgtEl>
                                          <p:spTgt spid="15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2">
                                            <p:txEl>
                                              <p:pRg st="5" end="5"/>
                                            </p:txEl>
                                          </p:spTgt>
                                        </p:tgtEl>
                                        <p:attrNameLst>
                                          <p:attrName>style.visibility</p:attrName>
                                        </p:attrNameLst>
                                      </p:cBhvr>
                                      <p:to>
                                        <p:strVal val="visible"/>
                                      </p:to>
                                    </p:set>
                                    <p:animEffect transition="in" filter="fade">
                                      <p:cBhvr>
                                        <p:cTn id="32" dur="500"/>
                                        <p:tgtEl>
                                          <p:spTgt spid="15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52">
                                            <p:txEl>
                                              <p:pRg st="6" end="6"/>
                                            </p:txEl>
                                          </p:spTgt>
                                        </p:tgtEl>
                                        <p:attrNameLst>
                                          <p:attrName>style.visibility</p:attrName>
                                        </p:attrNameLst>
                                      </p:cBhvr>
                                      <p:to>
                                        <p:strVal val="visible"/>
                                      </p:to>
                                    </p:set>
                                    <p:animEffect transition="in" filter="fade">
                                      <p:cBhvr>
                                        <p:cTn id="37" dur="500"/>
                                        <p:tgtEl>
                                          <p:spTgt spid="15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52">
                                            <p:txEl>
                                              <p:pRg st="8" end="8"/>
                                            </p:txEl>
                                          </p:spTgt>
                                        </p:tgtEl>
                                        <p:attrNameLst>
                                          <p:attrName>style.visibility</p:attrName>
                                        </p:attrNameLst>
                                      </p:cBhvr>
                                      <p:to>
                                        <p:strVal val="visible"/>
                                      </p:to>
                                    </p:set>
                                    <p:animEffect transition="in" filter="fade">
                                      <p:cBhvr>
                                        <p:cTn id="42" dur="500"/>
                                        <p:tgtEl>
                                          <p:spTgt spid="15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Shape 157"/>
          <p:cNvSpPr txBox="1"/>
          <p:nvPr/>
        </p:nvSpPr>
        <p:spPr>
          <a:xfrm>
            <a:off x="630697" y="180425"/>
            <a:ext cx="7937400" cy="336600"/>
          </a:xfrm>
          <a:prstGeom prst="rect">
            <a:avLst/>
          </a:prstGeom>
          <a:noFill/>
          <a:ln>
            <a:noFill/>
          </a:ln>
        </p:spPr>
        <p:txBody>
          <a:bodyPr lIns="0" tIns="45700" rIns="0" bIns="45700" anchor="t" anchorCtr="0">
            <a:noAutofit/>
          </a:bodyPr>
          <a:lstStyle/>
          <a:p>
            <a:pPr marL="0" marR="0" lvl="0" indent="0" algn="l" rtl="0">
              <a:spcBef>
                <a:spcPts val="0"/>
              </a:spcBef>
              <a:buClr>
                <a:schemeClr val="accent1"/>
              </a:buClr>
              <a:buSzPct val="25000"/>
              <a:buFont typeface="Arial"/>
              <a:buNone/>
            </a:pPr>
            <a:r>
              <a:rPr lang="en-US" sz="4800" b="1">
                <a:solidFill>
                  <a:schemeClr val="accent1"/>
                </a:solidFill>
                <a:latin typeface="Arial"/>
                <a:ea typeface="Arial"/>
                <a:cs typeface="Arial"/>
                <a:sym typeface="Arial"/>
              </a:rPr>
              <a:t>4. Citing the Documents</a:t>
            </a:r>
          </a:p>
          <a:p>
            <a:pPr marL="0" marR="0" lvl="0" indent="0" algn="l" rtl="0">
              <a:spcBef>
                <a:spcPts val="0"/>
              </a:spcBef>
              <a:buClr>
                <a:schemeClr val="dk1"/>
              </a:buClr>
              <a:buFont typeface="Arial"/>
              <a:buNone/>
            </a:pPr>
            <a:endParaRPr sz="4800" b="1">
              <a:solidFill>
                <a:schemeClr val="accent1"/>
              </a:solidFill>
              <a:latin typeface="Arial"/>
              <a:ea typeface="Arial"/>
              <a:cs typeface="Arial"/>
              <a:sym typeface="Arial"/>
            </a:endParaRPr>
          </a:p>
        </p:txBody>
      </p:sp>
      <p:sp>
        <p:nvSpPr>
          <p:cNvPr id="158" name="Shape 158"/>
          <p:cNvSpPr txBox="1"/>
          <p:nvPr/>
        </p:nvSpPr>
        <p:spPr>
          <a:xfrm>
            <a:off x="342347" y="1073061"/>
            <a:ext cx="8370956" cy="6093976"/>
          </a:xfrm>
          <a:prstGeom prst="rect">
            <a:avLst/>
          </a:prstGeom>
          <a:noFill/>
          <a:ln>
            <a:noFill/>
          </a:ln>
        </p:spPr>
        <p:txBody>
          <a:bodyPr lIns="91425" tIns="45700" rIns="91425" bIns="45700" anchor="t" anchorCtr="0">
            <a:noAutofit/>
          </a:bodyPr>
          <a:lstStyle/>
          <a:p>
            <a:pPr marL="457200" marR="0" lvl="0" indent="-457200" algn="l" rtl="0">
              <a:spcBef>
                <a:spcPts val="0"/>
              </a:spcBef>
              <a:spcAft>
                <a:spcPts val="0"/>
              </a:spcAft>
              <a:buClr>
                <a:schemeClr val="lt1"/>
              </a:buClr>
              <a:buSzPct val="100000"/>
              <a:buFont typeface="Arial"/>
              <a:buChar char="•"/>
            </a:pPr>
            <a:r>
              <a:rPr lang="en-US" sz="3000">
                <a:solidFill>
                  <a:schemeClr val="lt1"/>
                </a:solidFill>
                <a:latin typeface="Calibri"/>
                <a:ea typeface="Calibri"/>
                <a:cs typeface="Calibri"/>
                <a:sym typeface="Calibri"/>
              </a:rPr>
              <a:t>Never write, “According to Document A, ….”</a:t>
            </a:r>
          </a:p>
          <a:p>
            <a:pPr marL="457200" marR="0" lvl="0" indent="-457200" algn="l" rtl="0">
              <a:spcBef>
                <a:spcPts val="600"/>
              </a:spcBef>
              <a:spcAft>
                <a:spcPts val="0"/>
              </a:spcAft>
              <a:buClr>
                <a:schemeClr val="lt1"/>
              </a:buClr>
              <a:buSzPct val="100000"/>
              <a:buFont typeface="Arial"/>
              <a:buChar char="•"/>
            </a:pPr>
            <a:r>
              <a:rPr lang="en-US" sz="3000">
                <a:solidFill>
                  <a:schemeClr val="lt1"/>
                </a:solidFill>
                <a:latin typeface="Calibri"/>
                <a:ea typeface="Calibri"/>
                <a:cs typeface="Calibri"/>
                <a:sym typeface="Calibri"/>
              </a:rPr>
              <a:t>DO write, “The government condoned and encouraged Americans to move west and settle on Native American lands. (Document A)</a:t>
            </a:r>
          </a:p>
          <a:p>
            <a:pPr marL="0" marR="0" lvl="0" indent="0" algn="l" rtl="0">
              <a:spcBef>
                <a:spcPts val="600"/>
              </a:spcBef>
              <a:spcAft>
                <a:spcPts val="0"/>
              </a:spcAft>
              <a:buNone/>
            </a:pPr>
            <a:endParaRPr sz="3000">
              <a:solidFill>
                <a:schemeClr val="lt1"/>
              </a:solidFill>
              <a:latin typeface="Calibri"/>
              <a:ea typeface="Calibri"/>
              <a:cs typeface="Calibri"/>
              <a:sym typeface="Calibri"/>
            </a:endParaRPr>
          </a:p>
          <a:p>
            <a:pPr marL="457200" marR="0" lvl="0" indent="-457200" algn="l" rtl="0">
              <a:spcBef>
                <a:spcPts val="600"/>
              </a:spcBef>
              <a:spcAft>
                <a:spcPts val="0"/>
              </a:spcAft>
              <a:buClr>
                <a:schemeClr val="lt1"/>
              </a:buClr>
              <a:buSzPct val="100000"/>
              <a:buFont typeface="Arial"/>
              <a:buChar char="•"/>
            </a:pPr>
            <a:r>
              <a:rPr lang="en-US" sz="3000">
                <a:solidFill>
                  <a:schemeClr val="lt1"/>
                </a:solidFill>
                <a:latin typeface="Calibri"/>
                <a:ea typeface="Calibri"/>
                <a:cs typeface="Calibri"/>
                <a:sym typeface="Calibri"/>
              </a:rPr>
              <a:t>DO write, “According to an 1879 flyer, the government was encouraging the settlement of millions of acres of Native American lands in Kansas. (Document A)</a:t>
            </a:r>
          </a:p>
          <a:p>
            <a:pPr marL="457200" marR="0" lvl="0" indent="-457200" algn="l" rtl="0">
              <a:spcBef>
                <a:spcPts val="600"/>
              </a:spcBef>
              <a:spcAft>
                <a:spcPts val="0"/>
              </a:spcAft>
              <a:buClr>
                <a:schemeClr val="dk1"/>
              </a:buClr>
              <a:buFont typeface="Arial"/>
              <a:buNone/>
            </a:pPr>
            <a:endParaRPr sz="3000">
              <a:solidFill>
                <a:schemeClr val="lt1"/>
              </a:solidFill>
              <a:latin typeface="Calibri"/>
              <a:ea typeface="Calibri"/>
              <a:cs typeface="Calibri"/>
              <a:sym typeface="Calibri"/>
            </a:endParaRPr>
          </a:p>
          <a:p>
            <a:pPr marL="457200" marR="0" lvl="0" indent="-457200" algn="l" rtl="0">
              <a:spcBef>
                <a:spcPts val="600"/>
              </a:spcBef>
              <a:spcAft>
                <a:spcPts val="0"/>
              </a:spcAft>
              <a:buClr>
                <a:schemeClr val="dk1"/>
              </a:buClr>
              <a:buFont typeface="Arial"/>
              <a:buNone/>
            </a:pPr>
            <a:endParaRPr sz="3000">
              <a:solidFill>
                <a:schemeClr val="lt1"/>
              </a:solidFill>
              <a:latin typeface="Calibri"/>
              <a:ea typeface="Calibri"/>
              <a:cs typeface="Calibri"/>
              <a:sym typeface="Calibri"/>
            </a:endParaRPr>
          </a:p>
          <a:p>
            <a:pPr marL="0" marR="0" lvl="0" indent="0" algn="l" rtl="0">
              <a:spcBef>
                <a:spcPts val="600"/>
              </a:spcBef>
              <a:buNone/>
            </a:pPr>
            <a:endParaRPr sz="3000">
              <a:solidFill>
                <a:schemeClr val="lt1"/>
              </a:solidFill>
              <a:latin typeface="Calibri"/>
              <a:ea typeface="Calibri"/>
              <a:cs typeface="Calibri"/>
              <a:sym typeface="Calibri"/>
            </a:endParaRP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7"/>
                                        </p:tgtEl>
                                        <p:attrNameLst>
                                          <p:attrName>style.visibility</p:attrName>
                                        </p:attrNameLst>
                                      </p:cBhvr>
                                      <p:to>
                                        <p:strVal val="visible"/>
                                      </p:to>
                                    </p:set>
                                    <p:anim calcmode="lin" valueType="num">
                                      <p:cBhvr additive="base">
                                        <p:cTn id="7" dur="500"/>
                                        <p:tgtEl>
                                          <p:spTgt spid="157"/>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0" end="0"/>
                                            </p:txEl>
                                          </p:spTgt>
                                        </p:tgtEl>
                                        <p:attrNameLst>
                                          <p:attrName>style.visibility</p:attrName>
                                        </p:attrNameLst>
                                      </p:cBhvr>
                                      <p:to>
                                        <p:strVal val="visible"/>
                                      </p:to>
                                    </p:set>
                                    <p:animEffect transition="in" filter="fade">
                                      <p:cBhvr>
                                        <p:cTn id="12" dur="500"/>
                                        <p:tgtEl>
                                          <p:spTgt spid="15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1" end="1"/>
                                            </p:txEl>
                                          </p:spTgt>
                                        </p:tgtEl>
                                        <p:attrNameLst>
                                          <p:attrName>style.visibility</p:attrName>
                                        </p:attrNameLst>
                                      </p:cBhvr>
                                      <p:to>
                                        <p:strVal val="visible"/>
                                      </p:to>
                                    </p:set>
                                    <p:animEffect transition="in" filter="fade">
                                      <p:cBhvr>
                                        <p:cTn id="17" dur="500"/>
                                        <p:tgtEl>
                                          <p:spTgt spid="15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8">
                                            <p:txEl>
                                              <p:pRg st="2" end="2"/>
                                            </p:txEl>
                                          </p:spTgt>
                                        </p:tgtEl>
                                        <p:attrNameLst>
                                          <p:attrName>style.visibility</p:attrName>
                                        </p:attrNameLst>
                                      </p:cBhvr>
                                      <p:to>
                                        <p:strVal val="visible"/>
                                      </p:to>
                                    </p:set>
                                    <p:animEffect transition="in" filter="fade">
                                      <p:cBhvr>
                                        <p:cTn id="22" dur="500"/>
                                        <p:tgtEl>
                                          <p:spTgt spid="15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8">
                                            <p:txEl>
                                              <p:pRg st="3" end="3"/>
                                            </p:txEl>
                                          </p:spTgt>
                                        </p:tgtEl>
                                        <p:attrNameLst>
                                          <p:attrName>style.visibility</p:attrName>
                                        </p:attrNameLst>
                                      </p:cBhvr>
                                      <p:to>
                                        <p:strVal val="visible"/>
                                      </p:to>
                                    </p:set>
                                    <p:animEffect transition="in" filter="fade">
                                      <p:cBhvr>
                                        <p:cTn id="27" dur="500"/>
                                        <p:tgtEl>
                                          <p:spTgt spid="158">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8">
                                            <p:txEl>
                                              <p:pRg st="4" end="4"/>
                                            </p:txEl>
                                          </p:spTgt>
                                        </p:tgtEl>
                                        <p:attrNameLst>
                                          <p:attrName>style.visibility</p:attrName>
                                        </p:attrNameLst>
                                      </p:cBhvr>
                                      <p:to>
                                        <p:strVal val="visible"/>
                                      </p:to>
                                    </p:set>
                                    <p:animEffect transition="in" filter="fade">
                                      <p:cBhvr>
                                        <p:cTn id="32" dur="500"/>
                                        <p:tgtEl>
                                          <p:spTgt spid="158">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58">
                                            <p:txEl>
                                              <p:pRg st="5" end="5"/>
                                            </p:txEl>
                                          </p:spTgt>
                                        </p:tgtEl>
                                        <p:attrNameLst>
                                          <p:attrName>style.visibility</p:attrName>
                                        </p:attrNameLst>
                                      </p:cBhvr>
                                      <p:to>
                                        <p:strVal val="visible"/>
                                      </p:to>
                                    </p:set>
                                    <p:animEffect transition="in" filter="fade">
                                      <p:cBhvr>
                                        <p:cTn id="37" dur="500"/>
                                        <p:tgtEl>
                                          <p:spTgt spid="158">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58">
                                            <p:txEl>
                                              <p:pRg st="6" end="6"/>
                                            </p:txEl>
                                          </p:spTgt>
                                        </p:tgtEl>
                                        <p:attrNameLst>
                                          <p:attrName>style.visibility</p:attrName>
                                        </p:attrNameLst>
                                      </p:cBhvr>
                                      <p:to>
                                        <p:strVal val="visible"/>
                                      </p:to>
                                    </p:set>
                                    <p:animEffect transition="in" filter="fade">
                                      <p:cBhvr>
                                        <p:cTn id="42" dur="500"/>
                                        <p:tgtEl>
                                          <p:spTgt spid="15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Shape 163"/>
          <p:cNvSpPr txBox="1"/>
          <p:nvPr/>
        </p:nvSpPr>
        <p:spPr>
          <a:xfrm>
            <a:off x="178922" y="154875"/>
            <a:ext cx="8965200" cy="1275300"/>
          </a:xfrm>
          <a:prstGeom prst="rect">
            <a:avLst/>
          </a:prstGeom>
          <a:noFill/>
          <a:ln>
            <a:noFill/>
          </a:ln>
        </p:spPr>
        <p:txBody>
          <a:bodyPr lIns="0" tIns="45700" rIns="0" bIns="45700" anchor="t" anchorCtr="0">
            <a:noAutofit/>
          </a:bodyPr>
          <a:lstStyle/>
          <a:p>
            <a:pPr marL="0" marR="0" lvl="0" indent="0" algn="l" rtl="0">
              <a:spcBef>
                <a:spcPts val="0"/>
              </a:spcBef>
              <a:buClr>
                <a:schemeClr val="accent1"/>
              </a:buClr>
              <a:buSzPct val="25000"/>
              <a:buFont typeface="Arial"/>
              <a:buNone/>
            </a:pPr>
            <a:r>
              <a:rPr lang="en-US" sz="3800" b="1">
                <a:solidFill>
                  <a:schemeClr val="accent1"/>
                </a:solidFill>
                <a:latin typeface="Arial"/>
                <a:ea typeface="Arial"/>
                <a:cs typeface="Arial"/>
                <a:sym typeface="Arial"/>
              </a:rPr>
              <a:t>Using Specific Facts as Evidence (SFI)</a:t>
            </a:r>
          </a:p>
          <a:p>
            <a:pPr marL="0" marR="0" lvl="0" indent="0" algn="l" rtl="0">
              <a:spcBef>
                <a:spcPts val="0"/>
              </a:spcBef>
              <a:buClr>
                <a:schemeClr val="dk1"/>
              </a:buClr>
              <a:buFont typeface="Arial"/>
              <a:buNone/>
            </a:pPr>
            <a:endParaRPr sz="3800" b="1">
              <a:solidFill>
                <a:schemeClr val="accent1"/>
              </a:solidFill>
              <a:latin typeface="Arial"/>
              <a:ea typeface="Arial"/>
              <a:cs typeface="Arial"/>
              <a:sym typeface="Arial"/>
            </a:endParaRPr>
          </a:p>
        </p:txBody>
      </p:sp>
      <p:sp>
        <p:nvSpPr>
          <p:cNvPr id="164" name="Shape 164"/>
          <p:cNvSpPr txBox="1"/>
          <p:nvPr/>
        </p:nvSpPr>
        <p:spPr>
          <a:xfrm>
            <a:off x="342347" y="1073061"/>
            <a:ext cx="8370956" cy="1631215"/>
          </a:xfrm>
          <a:prstGeom prst="rect">
            <a:avLst/>
          </a:prstGeom>
          <a:noFill/>
          <a:ln>
            <a:noFill/>
          </a:ln>
        </p:spPr>
        <p:txBody>
          <a:bodyPr lIns="91425" tIns="45700" rIns="91425" bIns="45700" anchor="t" anchorCtr="0">
            <a:noAutofit/>
          </a:bodyPr>
          <a:lstStyle/>
          <a:p>
            <a:pPr marL="457200" marR="0" lvl="0" indent="-457200" algn="l" rtl="0">
              <a:spcBef>
                <a:spcPts val="0"/>
              </a:spcBef>
              <a:spcAft>
                <a:spcPts val="0"/>
              </a:spcAft>
              <a:buClr>
                <a:schemeClr val="dk1"/>
              </a:buClr>
              <a:buFont typeface="Arial"/>
              <a:buNone/>
            </a:pPr>
            <a:endParaRPr sz="3000">
              <a:solidFill>
                <a:schemeClr val="lt1"/>
              </a:solidFill>
              <a:latin typeface="Calibri"/>
              <a:ea typeface="Calibri"/>
              <a:cs typeface="Calibri"/>
              <a:sym typeface="Calibri"/>
            </a:endParaRPr>
          </a:p>
          <a:p>
            <a:pPr marL="457200" marR="0" lvl="0" indent="-457200" algn="l" rtl="0">
              <a:spcBef>
                <a:spcPts val="600"/>
              </a:spcBef>
              <a:spcAft>
                <a:spcPts val="0"/>
              </a:spcAft>
              <a:buClr>
                <a:schemeClr val="dk1"/>
              </a:buClr>
              <a:buFont typeface="Arial"/>
              <a:buNone/>
            </a:pPr>
            <a:endParaRPr sz="3000">
              <a:solidFill>
                <a:schemeClr val="lt1"/>
              </a:solidFill>
              <a:latin typeface="Calibri"/>
              <a:ea typeface="Calibri"/>
              <a:cs typeface="Calibri"/>
              <a:sym typeface="Calibri"/>
            </a:endParaRPr>
          </a:p>
          <a:p>
            <a:pPr marL="0" marR="0" lvl="0" indent="0" algn="l" rtl="0">
              <a:spcBef>
                <a:spcPts val="600"/>
              </a:spcBef>
              <a:buNone/>
            </a:pPr>
            <a:endParaRPr sz="3000">
              <a:solidFill>
                <a:schemeClr val="lt1"/>
              </a:solidFill>
              <a:latin typeface="Calibri"/>
              <a:ea typeface="Calibri"/>
              <a:cs typeface="Calibri"/>
              <a:sym typeface="Calibri"/>
            </a:endParaRPr>
          </a:p>
        </p:txBody>
      </p:sp>
      <p:sp>
        <p:nvSpPr>
          <p:cNvPr id="165" name="Shape 165"/>
          <p:cNvSpPr/>
          <p:nvPr/>
        </p:nvSpPr>
        <p:spPr>
          <a:xfrm>
            <a:off x="466718" y="1216200"/>
            <a:ext cx="8227895" cy="3108543"/>
          </a:xfrm>
          <a:prstGeom prst="rect">
            <a:avLst/>
          </a:prstGeom>
          <a:noFill/>
          <a:ln>
            <a:noFill/>
          </a:ln>
        </p:spPr>
        <p:txBody>
          <a:bodyPr lIns="91425" tIns="45700" rIns="91425" bIns="45700" anchor="t" anchorCtr="0">
            <a:noAutofit/>
          </a:bodyPr>
          <a:lstStyle/>
          <a:p>
            <a:pPr marL="342900" marR="0" lvl="0" indent="-342900" algn="l" rtl="0">
              <a:spcBef>
                <a:spcPts val="0"/>
              </a:spcBef>
              <a:buClr>
                <a:schemeClr val="lt1"/>
              </a:buClr>
              <a:buSzPct val="100000"/>
              <a:buFont typeface="Arial"/>
              <a:buChar char="•"/>
            </a:pPr>
            <a:r>
              <a:rPr lang="en-US" sz="2800">
                <a:solidFill>
                  <a:schemeClr val="lt1"/>
                </a:solidFill>
                <a:latin typeface="Calibri"/>
                <a:ea typeface="Calibri"/>
                <a:cs typeface="Calibri"/>
                <a:sym typeface="Calibri"/>
              </a:rPr>
              <a:t>Make sure to include at least 2-3 pieces of Outside Information: specific facts (people, laws, events) not referenced in the documents to support each category</a:t>
            </a:r>
          </a:p>
          <a:p>
            <a:pPr marL="342900" marR="0" lvl="0" indent="-342900" algn="l" rtl="0">
              <a:spcBef>
                <a:spcPts val="0"/>
              </a:spcBef>
              <a:buClr>
                <a:schemeClr val="lt1"/>
              </a:buClr>
              <a:buSzPct val="100000"/>
              <a:buFont typeface="Arial"/>
              <a:buChar char="•"/>
            </a:pPr>
            <a:r>
              <a:rPr lang="en-US" sz="2800">
                <a:solidFill>
                  <a:schemeClr val="lt1"/>
                </a:solidFill>
                <a:latin typeface="Calibri"/>
                <a:ea typeface="Calibri"/>
                <a:cs typeface="Calibri"/>
                <a:sym typeface="Calibri"/>
              </a:rPr>
              <a:t>Always tie the evidence back to your thesis. How does this information help to prove your thesis is true? </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63"/>
                                        </p:tgtEl>
                                        <p:attrNameLst>
                                          <p:attrName>style.visibility</p:attrName>
                                        </p:attrNameLst>
                                      </p:cBhvr>
                                      <p:to>
                                        <p:strVal val="visible"/>
                                      </p:to>
                                    </p:set>
                                    <p:anim calcmode="lin" valueType="num">
                                      <p:cBhvr additive="base">
                                        <p:cTn id="7" dur="500"/>
                                        <p:tgtEl>
                                          <p:spTgt spid="163"/>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5">
                                            <p:txEl>
                                              <p:pRg st="0" end="0"/>
                                            </p:txEl>
                                          </p:spTgt>
                                        </p:tgtEl>
                                        <p:attrNameLst>
                                          <p:attrName>style.visibility</p:attrName>
                                        </p:attrNameLst>
                                      </p:cBhvr>
                                      <p:to>
                                        <p:strVal val="visible"/>
                                      </p:to>
                                    </p:set>
                                    <p:animEffect transition="in" filter="fade">
                                      <p:cBhvr>
                                        <p:cTn id="12" dur="500"/>
                                        <p:tgtEl>
                                          <p:spTgt spid="16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5">
                                            <p:txEl>
                                              <p:pRg st="1" end="1"/>
                                            </p:txEl>
                                          </p:spTgt>
                                        </p:tgtEl>
                                        <p:attrNameLst>
                                          <p:attrName>style.visibility</p:attrName>
                                        </p:attrNameLst>
                                      </p:cBhvr>
                                      <p:to>
                                        <p:strVal val="visible"/>
                                      </p:to>
                                    </p:set>
                                    <p:animEffect transition="in" filter="fade">
                                      <p:cBhvr>
                                        <p:cTn id="17" dur="500"/>
                                        <p:tgtEl>
                                          <p:spTgt spid="16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Shape 170"/>
          <p:cNvSpPr txBox="1"/>
          <p:nvPr/>
        </p:nvSpPr>
        <p:spPr>
          <a:xfrm>
            <a:off x="630702" y="180434"/>
            <a:ext cx="3176588" cy="336549"/>
          </a:xfrm>
          <a:prstGeom prst="rect">
            <a:avLst/>
          </a:prstGeom>
          <a:noFill/>
          <a:ln>
            <a:noFill/>
          </a:ln>
        </p:spPr>
        <p:txBody>
          <a:bodyPr lIns="0" tIns="45700" rIns="0" bIns="45700" anchor="t" anchorCtr="0">
            <a:noAutofit/>
          </a:bodyPr>
          <a:lstStyle/>
          <a:p>
            <a:pPr marL="0" marR="0" lvl="0" indent="0" algn="l" rtl="0">
              <a:spcBef>
                <a:spcPts val="0"/>
              </a:spcBef>
              <a:buClr>
                <a:schemeClr val="accent1"/>
              </a:buClr>
              <a:buSzPct val="25000"/>
              <a:buFont typeface="Arial"/>
              <a:buNone/>
            </a:pPr>
            <a:r>
              <a:rPr lang="en-US" sz="4800" b="1">
                <a:solidFill>
                  <a:schemeClr val="accent1"/>
                </a:solidFill>
                <a:latin typeface="Arial"/>
                <a:ea typeface="Arial"/>
                <a:cs typeface="Arial"/>
                <a:sym typeface="Arial"/>
              </a:rPr>
              <a:t>Avoid…</a:t>
            </a:r>
          </a:p>
          <a:p>
            <a:pPr marL="0" marR="0" lvl="0" indent="0" algn="l" rtl="0">
              <a:spcBef>
                <a:spcPts val="0"/>
              </a:spcBef>
              <a:buClr>
                <a:schemeClr val="dk1"/>
              </a:buClr>
              <a:buFont typeface="Arial"/>
              <a:buNone/>
            </a:pPr>
            <a:endParaRPr sz="4800" b="1">
              <a:solidFill>
                <a:schemeClr val="accent1"/>
              </a:solidFill>
              <a:latin typeface="Arial"/>
              <a:ea typeface="Arial"/>
              <a:cs typeface="Arial"/>
              <a:sym typeface="Arial"/>
            </a:endParaRPr>
          </a:p>
        </p:txBody>
      </p:sp>
      <p:sp>
        <p:nvSpPr>
          <p:cNvPr id="171" name="Shape 171"/>
          <p:cNvSpPr txBox="1"/>
          <p:nvPr/>
        </p:nvSpPr>
        <p:spPr>
          <a:xfrm>
            <a:off x="342347" y="1073061"/>
            <a:ext cx="8370956" cy="3631762"/>
          </a:xfrm>
          <a:prstGeom prst="rect">
            <a:avLst/>
          </a:prstGeom>
          <a:noFill/>
          <a:ln>
            <a:noFill/>
          </a:ln>
        </p:spPr>
        <p:txBody>
          <a:bodyPr lIns="91425" tIns="45700" rIns="91425" bIns="45700" anchor="t" anchorCtr="0">
            <a:noAutofit/>
          </a:bodyPr>
          <a:lstStyle/>
          <a:p>
            <a:pPr marL="457200" marR="0" lvl="0" indent="-457200" algn="l" rtl="0">
              <a:spcBef>
                <a:spcPts val="0"/>
              </a:spcBef>
              <a:spcAft>
                <a:spcPts val="0"/>
              </a:spcAft>
              <a:buClr>
                <a:schemeClr val="lt1"/>
              </a:buClr>
              <a:buSzPct val="100000"/>
              <a:buFont typeface="Arial"/>
              <a:buChar char="•"/>
            </a:pPr>
            <a:r>
              <a:rPr lang="en-US" sz="3000">
                <a:solidFill>
                  <a:schemeClr val="lt1"/>
                </a:solidFill>
                <a:latin typeface="Calibri"/>
                <a:ea typeface="Calibri"/>
                <a:cs typeface="Calibri"/>
                <a:sym typeface="Calibri"/>
              </a:rPr>
              <a:t>Just describing the documents. This only proves that you can read.</a:t>
            </a:r>
          </a:p>
          <a:p>
            <a:pPr marL="457200" marR="0" lvl="0" indent="-457200" algn="l" rtl="0">
              <a:spcBef>
                <a:spcPts val="600"/>
              </a:spcBef>
              <a:spcAft>
                <a:spcPts val="0"/>
              </a:spcAft>
              <a:buClr>
                <a:schemeClr val="lt1"/>
              </a:buClr>
              <a:buSzPct val="100000"/>
              <a:buFont typeface="Arial"/>
              <a:buChar char="•"/>
            </a:pPr>
            <a:r>
              <a:rPr lang="en-US" sz="3000">
                <a:solidFill>
                  <a:schemeClr val="lt1"/>
                </a:solidFill>
                <a:latin typeface="Calibri"/>
                <a:ea typeface="Calibri"/>
                <a:cs typeface="Calibri"/>
                <a:sym typeface="Calibri"/>
              </a:rPr>
              <a:t>Quoting from the documents. You can and should  use the document as evidence without quoting!</a:t>
            </a:r>
          </a:p>
          <a:p>
            <a:pPr marL="457200" marR="0" lvl="0" indent="-457200" algn="l" rtl="0">
              <a:spcBef>
                <a:spcPts val="600"/>
              </a:spcBef>
              <a:spcAft>
                <a:spcPts val="0"/>
              </a:spcAft>
              <a:buClr>
                <a:schemeClr val="dk1"/>
              </a:buClr>
              <a:buFont typeface="Arial"/>
              <a:buNone/>
            </a:pPr>
            <a:endParaRPr sz="3000">
              <a:solidFill>
                <a:schemeClr val="lt1"/>
              </a:solidFill>
              <a:latin typeface="Calibri"/>
              <a:ea typeface="Calibri"/>
              <a:cs typeface="Calibri"/>
              <a:sym typeface="Calibri"/>
            </a:endParaRPr>
          </a:p>
          <a:p>
            <a:pPr marL="457200" marR="0" lvl="0" indent="-457200" algn="l" rtl="0">
              <a:spcBef>
                <a:spcPts val="600"/>
              </a:spcBef>
              <a:spcAft>
                <a:spcPts val="0"/>
              </a:spcAft>
              <a:buClr>
                <a:schemeClr val="dk1"/>
              </a:buClr>
              <a:buFont typeface="Arial"/>
              <a:buNone/>
            </a:pPr>
            <a:endParaRPr sz="3000">
              <a:solidFill>
                <a:schemeClr val="lt1"/>
              </a:solidFill>
              <a:latin typeface="Calibri"/>
              <a:ea typeface="Calibri"/>
              <a:cs typeface="Calibri"/>
              <a:sym typeface="Calibri"/>
            </a:endParaRPr>
          </a:p>
          <a:p>
            <a:pPr marL="0" marR="0" lvl="0" indent="0" algn="l" rtl="0">
              <a:spcBef>
                <a:spcPts val="600"/>
              </a:spcBef>
              <a:buNone/>
            </a:pPr>
            <a:endParaRPr sz="3000">
              <a:solidFill>
                <a:schemeClr val="lt1"/>
              </a:solidFill>
              <a:latin typeface="Calibri"/>
              <a:ea typeface="Calibri"/>
              <a:cs typeface="Calibri"/>
              <a:sym typeface="Calibri"/>
            </a:endParaRP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70"/>
                                        </p:tgtEl>
                                        <p:attrNameLst>
                                          <p:attrName>style.visibility</p:attrName>
                                        </p:attrNameLst>
                                      </p:cBhvr>
                                      <p:to>
                                        <p:strVal val="visible"/>
                                      </p:to>
                                    </p:set>
                                    <p:anim calcmode="lin" valueType="num">
                                      <p:cBhvr additive="base">
                                        <p:cTn id="7" dur="500"/>
                                        <p:tgtEl>
                                          <p:spTgt spid="170"/>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1">
                                            <p:txEl>
                                              <p:pRg st="0" end="0"/>
                                            </p:txEl>
                                          </p:spTgt>
                                        </p:tgtEl>
                                        <p:attrNameLst>
                                          <p:attrName>style.visibility</p:attrName>
                                        </p:attrNameLst>
                                      </p:cBhvr>
                                      <p:to>
                                        <p:strVal val="visible"/>
                                      </p:to>
                                    </p:set>
                                    <p:animEffect transition="in" filter="fade">
                                      <p:cBhvr>
                                        <p:cTn id="12" dur="500"/>
                                        <p:tgtEl>
                                          <p:spTgt spid="17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1">
                                            <p:txEl>
                                              <p:pRg st="1" end="1"/>
                                            </p:txEl>
                                          </p:spTgt>
                                        </p:tgtEl>
                                        <p:attrNameLst>
                                          <p:attrName>style.visibility</p:attrName>
                                        </p:attrNameLst>
                                      </p:cBhvr>
                                      <p:to>
                                        <p:strVal val="visible"/>
                                      </p:to>
                                    </p:set>
                                    <p:animEffect transition="in" filter="fade">
                                      <p:cBhvr>
                                        <p:cTn id="17" dur="500"/>
                                        <p:tgtEl>
                                          <p:spTgt spid="17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1">
                                            <p:txEl>
                                              <p:pRg st="2" end="2"/>
                                            </p:txEl>
                                          </p:spTgt>
                                        </p:tgtEl>
                                        <p:attrNameLst>
                                          <p:attrName>style.visibility</p:attrName>
                                        </p:attrNameLst>
                                      </p:cBhvr>
                                      <p:to>
                                        <p:strVal val="visible"/>
                                      </p:to>
                                    </p:set>
                                    <p:animEffect transition="in" filter="fade">
                                      <p:cBhvr>
                                        <p:cTn id="22" dur="500"/>
                                        <p:tgtEl>
                                          <p:spTgt spid="171">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71">
                                            <p:txEl>
                                              <p:pRg st="3" end="3"/>
                                            </p:txEl>
                                          </p:spTgt>
                                        </p:tgtEl>
                                        <p:attrNameLst>
                                          <p:attrName>style.visibility</p:attrName>
                                        </p:attrNameLst>
                                      </p:cBhvr>
                                      <p:to>
                                        <p:strVal val="visible"/>
                                      </p:to>
                                    </p:set>
                                    <p:animEffect transition="in" filter="fade">
                                      <p:cBhvr>
                                        <p:cTn id="27" dur="500"/>
                                        <p:tgtEl>
                                          <p:spTgt spid="171">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71">
                                            <p:txEl>
                                              <p:pRg st="4" end="4"/>
                                            </p:txEl>
                                          </p:spTgt>
                                        </p:tgtEl>
                                        <p:attrNameLst>
                                          <p:attrName>style.visibility</p:attrName>
                                        </p:attrNameLst>
                                      </p:cBhvr>
                                      <p:to>
                                        <p:strVal val="visible"/>
                                      </p:to>
                                    </p:set>
                                    <p:animEffect transition="in" filter="fade">
                                      <p:cBhvr>
                                        <p:cTn id="32" dur="500"/>
                                        <p:tgtEl>
                                          <p:spTgt spid="17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Context</a:t>
            </a:r>
            <a:endParaRPr lang="en-US" dirty="0"/>
          </a:p>
        </p:txBody>
      </p:sp>
      <p:sp>
        <p:nvSpPr>
          <p:cNvPr id="3" name="Text Placeholder 2"/>
          <p:cNvSpPr>
            <a:spLocks noGrp="1"/>
          </p:cNvSpPr>
          <p:nvPr>
            <p:ph type="body" idx="1"/>
          </p:nvPr>
        </p:nvSpPr>
        <p:spPr/>
        <p:txBody>
          <a:bodyPr/>
          <a:lstStyle/>
          <a:p>
            <a:r>
              <a:rPr lang="en-US" dirty="0" smtClean="0"/>
              <a:t>Simple Example:</a:t>
            </a:r>
          </a:p>
          <a:p>
            <a:pPr lvl="1"/>
            <a:r>
              <a:rPr lang="en-US" dirty="0"/>
              <a:t>The historical context is there is the Election of 1832 between the Jackson Democrats and Whig Party. </a:t>
            </a:r>
          </a:p>
        </p:txBody>
      </p:sp>
      <p:sp>
        <p:nvSpPr>
          <p:cNvPr id="4" name="Text Placeholder 3"/>
          <p:cNvSpPr>
            <a:spLocks noGrp="1"/>
          </p:cNvSpPr>
          <p:nvPr>
            <p:ph type="body" idx="2"/>
          </p:nvPr>
        </p:nvSpPr>
        <p:spPr/>
        <p:txBody>
          <a:bodyPr/>
          <a:lstStyle/>
          <a:p>
            <a:r>
              <a:rPr lang="en-US" dirty="0" smtClean="0"/>
              <a:t>Complex Example:</a:t>
            </a:r>
          </a:p>
          <a:p>
            <a:pPr lvl="1"/>
            <a:r>
              <a:rPr lang="en-US" dirty="0"/>
              <a:t>The Election of 1832 pitted the Jackson Democrats campaigning for the common man against the Whigs who supported national policies, such as a national bank and protective tariffs. </a:t>
            </a:r>
          </a:p>
        </p:txBody>
      </p:sp>
    </p:spTree>
    <p:extLst>
      <p:ext uri="{BB962C8B-B14F-4D97-AF65-F5344CB8AC3E}">
        <p14:creationId xmlns:p14="http://schemas.microsoft.com/office/powerpoint/2010/main" val="2553162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Audience</a:t>
            </a:r>
            <a:endParaRPr lang="en-US" dirty="0"/>
          </a:p>
        </p:txBody>
      </p:sp>
      <p:sp>
        <p:nvSpPr>
          <p:cNvPr id="3" name="Text Placeholder 2"/>
          <p:cNvSpPr>
            <a:spLocks noGrp="1"/>
          </p:cNvSpPr>
          <p:nvPr>
            <p:ph type="body" idx="1"/>
          </p:nvPr>
        </p:nvSpPr>
        <p:spPr/>
        <p:txBody>
          <a:bodyPr/>
          <a:lstStyle/>
          <a:p>
            <a:r>
              <a:rPr lang="en-US" dirty="0" smtClean="0"/>
              <a:t>Simple Example</a:t>
            </a:r>
          </a:p>
          <a:p>
            <a:pPr lvl="1"/>
            <a:r>
              <a:rPr lang="en-US" dirty="0"/>
              <a:t>The intended audience is people who do not like Jackson as an abuser of power. </a:t>
            </a:r>
          </a:p>
        </p:txBody>
      </p:sp>
      <p:sp>
        <p:nvSpPr>
          <p:cNvPr id="4" name="Text Placeholder 3"/>
          <p:cNvSpPr>
            <a:spLocks noGrp="1"/>
          </p:cNvSpPr>
          <p:nvPr>
            <p:ph type="body" idx="2"/>
          </p:nvPr>
        </p:nvSpPr>
        <p:spPr/>
        <p:txBody>
          <a:bodyPr/>
          <a:lstStyle/>
          <a:p>
            <a:r>
              <a:rPr lang="en-US" dirty="0" smtClean="0"/>
              <a:t>Complex Example</a:t>
            </a:r>
          </a:p>
          <a:p>
            <a:pPr lvl="1"/>
            <a:r>
              <a:rPr lang="en-US" dirty="0"/>
              <a:t>The cartoonist appealed to potential undecided voters to garner support for the Whig candidate by criticizing Jackson's abuse of power. </a:t>
            </a:r>
          </a:p>
        </p:txBody>
      </p:sp>
    </p:spTree>
    <p:extLst>
      <p:ext uri="{BB962C8B-B14F-4D97-AF65-F5344CB8AC3E}">
        <p14:creationId xmlns:p14="http://schemas.microsoft.com/office/powerpoint/2010/main" val="406690820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dissolve">
                                      <p:cBhvr>
                                        <p:cTn id="17" dur="500"/>
                                        <p:tgtEl>
                                          <p:spTgt spid="4">
                                            <p:txEl>
                                              <p:pRg st="0" end="0"/>
                                            </p:txEl>
                                          </p:spTgt>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Effect transition="in" filter="dissolve">
                                      <p:cBhvr>
                                        <p:cTn id="20"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PURPOSE</a:t>
            </a:r>
            <a:endParaRPr lang="en-US" dirty="0"/>
          </a:p>
        </p:txBody>
      </p:sp>
      <p:sp>
        <p:nvSpPr>
          <p:cNvPr id="3" name="Text Placeholder 2"/>
          <p:cNvSpPr>
            <a:spLocks noGrp="1"/>
          </p:cNvSpPr>
          <p:nvPr>
            <p:ph type="body" idx="1"/>
          </p:nvPr>
        </p:nvSpPr>
        <p:spPr/>
        <p:txBody>
          <a:bodyPr/>
          <a:lstStyle/>
          <a:p>
            <a:r>
              <a:rPr lang="en-US" dirty="0" smtClean="0"/>
              <a:t>Simple Example:</a:t>
            </a:r>
          </a:p>
          <a:p>
            <a:pPr lvl="1"/>
            <a:r>
              <a:rPr lang="en-US" dirty="0"/>
              <a:t>The purpose of the political cartoon is to make Andrew Jackson look like an absolute monarch and abuser of power. </a:t>
            </a:r>
          </a:p>
        </p:txBody>
      </p:sp>
      <p:sp>
        <p:nvSpPr>
          <p:cNvPr id="4" name="Text Placeholder 3"/>
          <p:cNvSpPr>
            <a:spLocks noGrp="1"/>
          </p:cNvSpPr>
          <p:nvPr>
            <p:ph type="body" idx="2"/>
          </p:nvPr>
        </p:nvSpPr>
        <p:spPr/>
        <p:txBody>
          <a:bodyPr/>
          <a:lstStyle/>
          <a:p>
            <a:r>
              <a:rPr lang="en-US" dirty="0" smtClean="0"/>
              <a:t>Complex Example:</a:t>
            </a:r>
          </a:p>
          <a:p>
            <a:pPr lvl="1"/>
            <a:r>
              <a:rPr lang="en-US" dirty="0"/>
              <a:t>The cartoon intends to expose President Jackson as an absolute monarch rather than be limited by the U.S. Constitution. </a:t>
            </a:r>
          </a:p>
        </p:txBody>
      </p:sp>
    </p:spTree>
    <p:extLst>
      <p:ext uri="{BB962C8B-B14F-4D97-AF65-F5344CB8AC3E}">
        <p14:creationId xmlns:p14="http://schemas.microsoft.com/office/powerpoint/2010/main" val="403102843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0" end="0"/>
                                            </p:txEl>
                                          </p:spTgt>
                                        </p:tgtEl>
                                      </p:cBhvr>
                                    </p:animEffect>
                                  </p:childTnLst>
                                </p:cTn>
                              </p:par>
                              <p:par>
                                <p:cTn id="15" presetID="12" presetClass="entr" presetSubtype="4"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animEffect transition="in" filter="circle(in)">
                                      <p:cBhvr>
                                        <p:cTn id="23" dur="2000"/>
                                        <p:tgtEl>
                                          <p:spTgt spid="4">
                                            <p:txEl>
                                              <p:pRg st="0" end="0"/>
                                            </p:txEl>
                                          </p:spTgt>
                                        </p:tgtEl>
                                      </p:cBhvr>
                                    </p:animEffect>
                                  </p:childTnLst>
                                </p:cTn>
                              </p:par>
                              <p:par>
                                <p:cTn id="24" presetID="6" presetClass="entr" presetSubtype="16" fill="hold" grpId="0" nodeType="withEffect">
                                  <p:stCondLst>
                                    <p:cond delay="0"/>
                                  </p:stCondLst>
                                  <p:childTnLst>
                                    <p:set>
                                      <p:cBhvr>
                                        <p:cTn id="25" dur="1" fill="hold">
                                          <p:stCondLst>
                                            <p:cond delay="0"/>
                                          </p:stCondLst>
                                        </p:cTn>
                                        <p:tgtEl>
                                          <p:spTgt spid="4">
                                            <p:txEl>
                                              <p:pRg st="1" end="1"/>
                                            </p:txEl>
                                          </p:spTgt>
                                        </p:tgtEl>
                                        <p:attrNameLst>
                                          <p:attrName>style.visibility</p:attrName>
                                        </p:attrNameLst>
                                      </p:cBhvr>
                                      <p:to>
                                        <p:strVal val="visible"/>
                                      </p:to>
                                    </p:set>
                                    <p:animEffect transition="in" filter="circle(in)">
                                      <p:cBhvr>
                                        <p:cTn id="26" dur="2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Point of View</a:t>
            </a:r>
            <a:endParaRPr lang="en-US" dirty="0"/>
          </a:p>
        </p:txBody>
      </p:sp>
      <p:sp>
        <p:nvSpPr>
          <p:cNvPr id="3" name="Text Placeholder 2"/>
          <p:cNvSpPr>
            <a:spLocks noGrp="1"/>
          </p:cNvSpPr>
          <p:nvPr>
            <p:ph type="body" idx="1"/>
          </p:nvPr>
        </p:nvSpPr>
        <p:spPr/>
        <p:txBody>
          <a:bodyPr/>
          <a:lstStyle/>
          <a:p>
            <a:r>
              <a:rPr lang="en-US" dirty="0" smtClean="0"/>
              <a:t>Simple Example:</a:t>
            </a:r>
          </a:p>
          <a:p>
            <a:pPr lvl="1"/>
            <a:r>
              <a:rPr lang="en-US" dirty="0"/>
              <a:t>The point of view of the artist is he is critical of Andrew Jackson since he drew him as a king and destroyer of the Bank. </a:t>
            </a:r>
          </a:p>
        </p:txBody>
      </p:sp>
      <p:sp>
        <p:nvSpPr>
          <p:cNvPr id="4" name="Text Placeholder 3"/>
          <p:cNvSpPr>
            <a:spLocks noGrp="1"/>
          </p:cNvSpPr>
          <p:nvPr>
            <p:ph type="body" idx="2"/>
          </p:nvPr>
        </p:nvSpPr>
        <p:spPr/>
        <p:txBody>
          <a:bodyPr/>
          <a:lstStyle/>
          <a:p>
            <a:r>
              <a:rPr lang="en-US" dirty="0" smtClean="0"/>
              <a:t>Complex Example:</a:t>
            </a:r>
          </a:p>
          <a:p>
            <a:pPr lvl="1"/>
            <a:r>
              <a:rPr lang="en-US" dirty="0"/>
              <a:t>The portrayal of Jackson as an absolute monarch stems from a pro-Whig advocate of the Bank of the United States. </a:t>
            </a:r>
          </a:p>
        </p:txBody>
      </p:sp>
    </p:spTree>
    <p:extLst>
      <p:ext uri="{BB962C8B-B14F-4D97-AF65-F5344CB8AC3E}">
        <p14:creationId xmlns:p14="http://schemas.microsoft.com/office/powerpoint/2010/main" val="371844615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arn(inVertical)">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grpId="0" nodeType="click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wheel(1)">
                                      <p:cBhvr>
                                        <p:cTn id="20" dur="2000"/>
                                        <p:tgtEl>
                                          <p:spTgt spid="4">
                                            <p:txEl>
                                              <p:pRg st="0" end="0"/>
                                            </p:txEl>
                                          </p:spTgt>
                                        </p:tgtEl>
                                      </p:cBhvr>
                                    </p:animEffect>
                                  </p:childTnLst>
                                </p:cTn>
                              </p:par>
                              <p:par>
                                <p:cTn id="21" presetID="21" presetClass="entr" presetSubtype="1" fill="hold" grpId="0" nodeType="with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animEffect transition="in" filter="wheel(1)">
                                      <p:cBhvr>
                                        <p:cTn id="23" dur="2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82"/>
        <p:cNvGrpSpPr/>
        <p:nvPr/>
      </p:nvGrpSpPr>
      <p:grpSpPr>
        <a:xfrm>
          <a:off x="0" y="0"/>
          <a:ext cx="0" cy="0"/>
          <a:chOff x="0" y="0"/>
          <a:chExt cx="0" cy="0"/>
        </a:xfrm>
      </p:grpSpPr>
      <p:pic>
        <p:nvPicPr>
          <p:cNvPr id="83" name="Shape 83"/>
          <p:cNvPicPr preferRelativeResize="0"/>
          <p:nvPr/>
        </p:nvPicPr>
        <p:blipFill rotWithShape="1">
          <a:blip r:embed="rId4">
            <a:alphaModFix/>
          </a:blip>
          <a:srcRect/>
          <a:stretch/>
        </p:blipFill>
        <p:spPr>
          <a:xfrm>
            <a:off x="0" y="0"/>
            <a:ext cx="9144000" cy="6858000"/>
          </a:xfrm>
          <a:prstGeom prst="rect">
            <a:avLst/>
          </a:prstGeom>
          <a:noFill/>
          <a:ln>
            <a:noFill/>
          </a:ln>
        </p:spPr>
      </p:pic>
      <p:pic>
        <p:nvPicPr>
          <p:cNvPr id="84" name="Shape 84"/>
          <p:cNvPicPr preferRelativeResize="0"/>
          <p:nvPr/>
        </p:nvPicPr>
        <p:blipFill rotWithShape="1">
          <a:blip r:embed="rId5">
            <a:alphaModFix/>
          </a:blip>
          <a:srcRect/>
          <a:stretch/>
        </p:blipFill>
        <p:spPr>
          <a:xfrm>
            <a:off x="0" y="124570"/>
            <a:ext cx="4619625" cy="4486274"/>
          </a:xfrm>
          <a:prstGeom prst="rect">
            <a:avLst/>
          </a:prstGeom>
          <a:noFill/>
          <a:ln>
            <a:noFill/>
          </a:ln>
        </p:spPr>
      </p:pic>
      <p:sp>
        <p:nvSpPr>
          <p:cNvPr id="85" name="Shape 85"/>
          <p:cNvSpPr txBox="1"/>
          <p:nvPr/>
        </p:nvSpPr>
        <p:spPr>
          <a:xfrm>
            <a:off x="272763" y="4199555"/>
            <a:ext cx="8871236" cy="2658443"/>
          </a:xfrm>
          <a:prstGeom prst="rect">
            <a:avLst/>
          </a:prstGeom>
          <a:noFill/>
          <a:ln>
            <a:noFill/>
          </a:ln>
        </p:spPr>
        <p:txBody>
          <a:bodyPr lIns="0" tIns="45700" rIns="0" bIns="45700" anchor="t" anchorCtr="0">
            <a:noAutofit/>
          </a:bodyPr>
          <a:lstStyle/>
          <a:p>
            <a:pPr marL="0" marR="0" lvl="0" indent="0" algn="l" rtl="0">
              <a:lnSpc>
                <a:spcPct val="114000"/>
              </a:lnSpc>
              <a:spcBef>
                <a:spcPts val="0"/>
              </a:spcBef>
              <a:buSzPct val="25000"/>
              <a:buNone/>
            </a:pPr>
            <a:r>
              <a:rPr lang="en-US" sz="2800" b="0" i="0" u="none" strike="noStrike" cap="none" dirty="0">
                <a:solidFill>
                  <a:srgbClr val="FFFFFF"/>
                </a:solidFill>
                <a:latin typeface="Arial"/>
                <a:ea typeface="Arial"/>
                <a:cs typeface="Arial"/>
                <a:sym typeface="Arial"/>
              </a:rPr>
              <a:t>Thesis, Structure (Road Map), Context, Outside Information, Synthesis, Document Analysis and </a:t>
            </a:r>
            <a:r>
              <a:rPr lang="en-US" sz="2800" b="0" i="0" u="none" strike="noStrike" cap="none" dirty="0" smtClean="0">
                <a:solidFill>
                  <a:srgbClr val="FFFFFF"/>
                </a:solidFill>
                <a:latin typeface="Arial"/>
                <a:ea typeface="Arial"/>
                <a:cs typeface="Arial"/>
                <a:sym typeface="Arial"/>
              </a:rPr>
              <a:t>HIPP</a:t>
            </a:r>
            <a:endParaRPr lang="en-US" sz="2800" b="0" i="0" u="none" strike="noStrike" cap="none" dirty="0">
              <a:solidFill>
                <a:srgbClr val="FFFFFF"/>
              </a:solidFill>
              <a:latin typeface="Arial"/>
              <a:ea typeface="Arial"/>
              <a:cs typeface="Arial"/>
              <a:sym typeface="Arial"/>
            </a:endParaRPr>
          </a:p>
          <a:p>
            <a:pPr marL="0" marR="0" lvl="0" indent="0" algn="l" rtl="0">
              <a:lnSpc>
                <a:spcPct val="114000"/>
              </a:lnSpc>
              <a:spcBef>
                <a:spcPts val="0"/>
              </a:spcBef>
              <a:buNone/>
            </a:pPr>
            <a:endParaRPr sz="2800" b="0" i="0" u="none" strike="noStrike" cap="none" dirty="0">
              <a:solidFill>
                <a:srgbClr val="FFFFFF"/>
              </a:solidFill>
              <a:latin typeface="Arial"/>
              <a:ea typeface="Arial"/>
              <a:cs typeface="Arial"/>
              <a:sym typeface="Arial"/>
            </a:endParaRPr>
          </a:p>
          <a:p>
            <a:pPr marL="0" marR="0" lvl="0" indent="0" algn="l" rtl="0">
              <a:lnSpc>
                <a:spcPct val="114000"/>
              </a:lnSpc>
              <a:spcBef>
                <a:spcPts val="0"/>
              </a:spcBef>
              <a:buNone/>
            </a:pPr>
            <a:endParaRPr sz="2800" b="0" i="0" u="none" strike="noStrike" cap="none" dirty="0">
              <a:solidFill>
                <a:srgbClr val="08CFEE"/>
              </a:solidFill>
              <a:latin typeface="Arial"/>
              <a:ea typeface="Arial"/>
              <a:cs typeface="Arial"/>
              <a:sym typeface="Arial"/>
            </a:endParaRPr>
          </a:p>
        </p:txBody>
      </p:sp>
      <p:sp>
        <p:nvSpPr>
          <p:cNvPr id="86" name="Shape 86"/>
          <p:cNvSpPr/>
          <p:nvPr/>
        </p:nvSpPr>
        <p:spPr>
          <a:xfrm>
            <a:off x="4540862" y="218282"/>
            <a:ext cx="4391934" cy="1477328"/>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500" b="1" i="0" u="none" strike="noStrike" cap="none">
                <a:solidFill>
                  <a:srgbClr val="08CFEE"/>
                </a:solidFill>
                <a:latin typeface="Arial"/>
                <a:ea typeface="Arial"/>
                <a:cs typeface="Arial"/>
                <a:sym typeface="Arial"/>
              </a:rPr>
              <a:t>Unraveling an APUSH DBQ</a:t>
            </a:r>
          </a:p>
        </p:txBody>
      </p:sp>
    </p:spTree>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pic>
        <p:nvPicPr>
          <p:cNvPr id="92" name="Shape 92"/>
          <p:cNvPicPr preferRelativeResize="0"/>
          <p:nvPr/>
        </p:nvPicPr>
        <p:blipFill rotWithShape="1">
          <a:blip r:embed="rId3">
            <a:alphaModFix/>
          </a:blip>
          <a:srcRect/>
          <a:stretch/>
        </p:blipFill>
        <p:spPr>
          <a:xfrm>
            <a:off x="0" y="0"/>
            <a:ext cx="9144000" cy="6858000"/>
          </a:xfrm>
          <a:prstGeom prst="rect">
            <a:avLst/>
          </a:prstGeom>
          <a:noFill/>
          <a:ln>
            <a:noFill/>
          </a:ln>
        </p:spPr>
      </p:pic>
      <p:pic>
        <p:nvPicPr>
          <p:cNvPr id="93" name="Shape 93"/>
          <p:cNvPicPr preferRelativeResize="0"/>
          <p:nvPr/>
        </p:nvPicPr>
        <p:blipFill rotWithShape="1">
          <a:blip r:embed="rId4">
            <a:alphaModFix/>
          </a:blip>
          <a:srcRect/>
          <a:stretch/>
        </p:blipFill>
        <p:spPr>
          <a:xfrm>
            <a:off x="1343025" y="3362325"/>
            <a:ext cx="7800975" cy="3495675"/>
          </a:xfrm>
          <a:prstGeom prst="rect">
            <a:avLst/>
          </a:prstGeom>
          <a:noFill/>
          <a:ln>
            <a:noFill/>
          </a:ln>
        </p:spPr>
      </p:pic>
      <p:sp>
        <p:nvSpPr>
          <p:cNvPr id="94" name="Shape 94"/>
          <p:cNvSpPr txBox="1"/>
          <p:nvPr/>
        </p:nvSpPr>
        <p:spPr>
          <a:xfrm>
            <a:off x="2948367" y="352857"/>
            <a:ext cx="5719394" cy="1325565"/>
          </a:xfrm>
          <a:prstGeom prst="rect">
            <a:avLst/>
          </a:prstGeom>
          <a:noFill/>
          <a:ln>
            <a:noFill/>
          </a:ln>
        </p:spPr>
        <p:txBody>
          <a:bodyPr lIns="0" tIns="45700" rIns="0" bIns="45700" anchor="t" anchorCtr="0">
            <a:noAutofit/>
          </a:bodyPr>
          <a:lstStyle/>
          <a:p>
            <a:pPr marL="0" marR="0" lvl="0" indent="0" algn="l" rtl="0">
              <a:spcBef>
                <a:spcPts val="0"/>
              </a:spcBef>
              <a:buClr>
                <a:schemeClr val="lt1"/>
              </a:buClr>
              <a:buSzPct val="25000"/>
              <a:buFont typeface="Arial"/>
              <a:buNone/>
            </a:pPr>
            <a:r>
              <a:rPr lang="en-US" sz="2800">
                <a:solidFill>
                  <a:schemeClr val="lt1"/>
                </a:solidFill>
                <a:latin typeface="Arial"/>
                <a:ea typeface="Arial"/>
                <a:cs typeface="Arial"/>
                <a:sym typeface="Arial"/>
              </a:rPr>
              <a:t>Read the prompt: List all SFI you </a:t>
            </a:r>
          </a:p>
          <a:p>
            <a:pPr marL="0" marR="0" lvl="0" indent="0" algn="l" rtl="0">
              <a:spcBef>
                <a:spcPts val="0"/>
              </a:spcBef>
              <a:buClr>
                <a:schemeClr val="lt1"/>
              </a:buClr>
              <a:buSzPct val="25000"/>
              <a:buFont typeface="Arial"/>
              <a:buNone/>
            </a:pPr>
            <a:r>
              <a:rPr lang="en-US" sz="2800">
                <a:solidFill>
                  <a:schemeClr val="lt1"/>
                </a:solidFill>
                <a:latin typeface="Arial"/>
                <a:ea typeface="Arial"/>
                <a:cs typeface="Arial"/>
                <a:sym typeface="Arial"/>
              </a:rPr>
              <a:t>can think of before reading the </a:t>
            </a:r>
          </a:p>
          <a:p>
            <a:pPr marL="0" marR="0" lvl="0" indent="0" algn="l" rtl="0">
              <a:spcBef>
                <a:spcPts val="0"/>
              </a:spcBef>
              <a:buClr>
                <a:schemeClr val="lt1"/>
              </a:buClr>
              <a:buSzPct val="25000"/>
              <a:buFont typeface="Arial"/>
              <a:buNone/>
            </a:pPr>
            <a:r>
              <a:rPr lang="en-US" sz="2800">
                <a:solidFill>
                  <a:schemeClr val="lt1"/>
                </a:solidFill>
                <a:latin typeface="Arial"/>
                <a:ea typeface="Arial"/>
                <a:cs typeface="Arial"/>
                <a:sym typeface="Arial"/>
              </a:rPr>
              <a:t>documents: Outside Information</a:t>
            </a:r>
          </a:p>
          <a:p>
            <a:pPr marL="0" marR="0" lvl="0" indent="0" algn="l" rtl="0">
              <a:spcBef>
                <a:spcPts val="0"/>
              </a:spcBef>
              <a:buClr>
                <a:schemeClr val="dk1"/>
              </a:buClr>
              <a:buFont typeface="Arial"/>
              <a:buNone/>
            </a:pPr>
            <a:endParaRPr sz="2800">
              <a:solidFill>
                <a:schemeClr val="lt1"/>
              </a:solidFill>
              <a:latin typeface="Arial"/>
              <a:ea typeface="Arial"/>
              <a:cs typeface="Arial"/>
              <a:sym typeface="Arial"/>
            </a:endParaRPr>
          </a:p>
          <a:p>
            <a:pPr marL="0" marR="0" lvl="0" indent="0" algn="l" rtl="0">
              <a:spcBef>
                <a:spcPts val="0"/>
              </a:spcBef>
              <a:buClr>
                <a:schemeClr val="dk1"/>
              </a:buClr>
              <a:buFont typeface="Arial"/>
              <a:buNone/>
            </a:pPr>
            <a:endParaRPr sz="2800">
              <a:solidFill>
                <a:schemeClr val="lt1"/>
              </a:solidFill>
              <a:latin typeface="Arial"/>
              <a:ea typeface="Arial"/>
              <a:cs typeface="Arial"/>
              <a:sym typeface="Arial"/>
            </a:endParaRPr>
          </a:p>
        </p:txBody>
      </p:sp>
      <p:sp>
        <p:nvSpPr>
          <p:cNvPr id="95" name="Shape 95"/>
          <p:cNvSpPr txBox="1"/>
          <p:nvPr/>
        </p:nvSpPr>
        <p:spPr>
          <a:xfrm>
            <a:off x="641745" y="279826"/>
            <a:ext cx="3176588" cy="336549"/>
          </a:xfrm>
          <a:prstGeom prst="rect">
            <a:avLst/>
          </a:prstGeom>
          <a:noFill/>
          <a:ln>
            <a:noFill/>
          </a:ln>
        </p:spPr>
        <p:txBody>
          <a:bodyPr lIns="0" tIns="45700" rIns="0" bIns="45700" anchor="t" anchorCtr="0">
            <a:noAutofit/>
          </a:bodyPr>
          <a:lstStyle/>
          <a:p>
            <a:pPr marL="0" marR="0" lvl="0" indent="0" algn="l" rtl="0">
              <a:spcBef>
                <a:spcPts val="0"/>
              </a:spcBef>
              <a:buClr>
                <a:schemeClr val="accent1"/>
              </a:buClr>
              <a:buSzPct val="25000"/>
              <a:buFont typeface="Arial"/>
              <a:buNone/>
            </a:pPr>
            <a:r>
              <a:rPr lang="en-US" sz="4800" b="1">
                <a:solidFill>
                  <a:schemeClr val="accent1"/>
                </a:solidFill>
                <a:latin typeface="Arial"/>
                <a:ea typeface="Arial"/>
                <a:cs typeface="Arial"/>
                <a:sym typeface="Arial"/>
              </a:rPr>
              <a:t>FIRST</a:t>
            </a:r>
          </a:p>
        </p:txBody>
      </p:sp>
      <p:sp>
        <p:nvSpPr>
          <p:cNvPr id="96" name="Shape 96"/>
          <p:cNvSpPr txBox="1"/>
          <p:nvPr/>
        </p:nvSpPr>
        <p:spPr>
          <a:xfrm>
            <a:off x="4200575" y="2143046"/>
            <a:ext cx="3849688" cy="396874"/>
          </a:xfrm>
          <a:prstGeom prst="rect">
            <a:avLst/>
          </a:prstGeom>
          <a:noFill/>
          <a:ln>
            <a:noFill/>
          </a:ln>
        </p:spPr>
        <p:txBody>
          <a:bodyPr lIns="0" tIns="45700" rIns="0" bIns="45700" anchor="t" anchorCtr="0">
            <a:noAutofit/>
          </a:bodyPr>
          <a:lstStyle/>
          <a:p>
            <a:pPr marL="0" marR="0" lvl="0" indent="0" algn="l" rtl="0">
              <a:spcBef>
                <a:spcPts val="0"/>
              </a:spcBef>
              <a:buClr>
                <a:schemeClr val="lt1"/>
              </a:buClr>
              <a:buSzPct val="25000"/>
              <a:buFont typeface="Arial"/>
              <a:buNone/>
            </a:pPr>
            <a:r>
              <a:rPr lang="en-US" sz="2800">
                <a:solidFill>
                  <a:schemeClr val="lt1"/>
                </a:solidFill>
                <a:latin typeface="Arial"/>
                <a:ea typeface="Arial"/>
                <a:cs typeface="Arial"/>
                <a:sym typeface="Arial"/>
              </a:rPr>
              <a:t>DBQ Breakdown</a:t>
            </a:r>
          </a:p>
          <a:p>
            <a:pPr marL="0" marR="0" lvl="0" indent="0" algn="l" rtl="0">
              <a:spcBef>
                <a:spcPts val="0"/>
              </a:spcBef>
              <a:buClr>
                <a:schemeClr val="dk1"/>
              </a:buClr>
              <a:buFont typeface="Arial"/>
              <a:buNone/>
            </a:pPr>
            <a:endParaRPr sz="2800">
              <a:solidFill>
                <a:schemeClr val="lt1"/>
              </a:solidFill>
              <a:latin typeface="Arial"/>
              <a:ea typeface="Arial"/>
              <a:cs typeface="Arial"/>
              <a:sym typeface="Arial"/>
            </a:endParaRPr>
          </a:p>
          <a:p>
            <a:pPr marL="0" marR="0" lvl="0" indent="0" algn="l" rtl="0">
              <a:spcBef>
                <a:spcPts val="0"/>
              </a:spcBef>
              <a:buClr>
                <a:schemeClr val="dk1"/>
              </a:buClr>
              <a:buFont typeface="Arial"/>
              <a:buNone/>
            </a:pPr>
            <a:endParaRPr sz="2800">
              <a:solidFill>
                <a:schemeClr val="lt1"/>
              </a:solidFill>
              <a:latin typeface="Arial"/>
              <a:ea typeface="Arial"/>
              <a:cs typeface="Arial"/>
              <a:sym typeface="Arial"/>
            </a:endParaRPr>
          </a:p>
        </p:txBody>
      </p:sp>
      <p:sp>
        <p:nvSpPr>
          <p:cNvPr id="97" name="Shape 97"/>
          <p:cNvSpPr txBox="1"/>
          <p:nvPr/>
        </p:nvSpPr>
        <p:spPr>
          <a:xfrm>
            <a:off x="641745" y="1990086"/>
            <a:ext cx="3176588" cy="336549"/>
          </a:xfrm>
          <a:prstGeom prst="rect">
            <a:avLst/>
          </a:prstGeom>
          <a:noFill/>
          <a:ln>
            <a:noFill/>
          </a:ln>
        </p:spPr>
        <p:txBody>
          <a:bodyPr lIns="0" tIns="45700" rIns="0" bIns="45700" anchor="t" anchorCtr="0">
            <a:noAutofit/>
          </a:bodyPr>
          <a:lstStyle/>
          <a:p>
            <a:pPr marL="0" marR="0" lvl="0" indent="0" algn="l" rtl="0">
              <a:spcBef>
                <a:spcPts val="0"/>
              </a:spcBef>
              <a:buClr>
                <a:schemeClr val="accent1"/>
              </a:buClr>
              <a:buSzPct val="25000"/>
              <a:buFont typeface="Arial"/>
              <a:buNone/>
            </a:pPr>
            <a:r>
              <a:rPr lang="en-US" sz="4800" b="1">
                <a:solidFill>
                  <a:schemeClr val="accent1"/>
                </a:solidFill>
                <a:latin typeface="Arial"/>
                <a:ea typeface="Arial"/>
                <a:cs typeface="Arial"/>
                <a:sym typeface="Arial"/>
              </a:rPr>
              <a:t>SECOND</a:t>
            </a:r>
          </a:p>
        </p:txBody>
      </p:sp>
    </p:spTree>
  </p:cSld>
  <p:clrMapOvr>
    <a:masterClrMapping/>
  </p:clrMapOvr>
  <p:transition xmlns:p14="http://schemas.microsoft.com/office/powerpoint/2010/main" spd="slow">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95"/>
                                        </p:tgtEl>
                                        <p:attrNameLst>
                                          <p:attrName>style.visibility</p:attrName>
                                        </p:attrNameLst>
                                      </p:cBhvr>
                                      <p:to>
                                        <p:strVal val="visible"/>
                                      </p:to>
                                    </p:set>
                                    <p:anim calcmode="lin" valueType="num">
                                      <p:cBhvr additive="base">
                                        <p:cTn id="7" dur="500"/>
                                        <p:tgtEl>
                                          <p:spTgt spid="95"/>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94"/>
                                        </p:tgtEl>
                                        <p:attrNameLst>
                                          <p:attrName>style.visibility</p:attrName>
                                        </p:attrNameLst>
                                      </p:cBhvr>
                                      <p:to>
                                        <p:strVal val="visible"/>
                                      </p:to>
                                    </p:set>
                                    <p:anim calcmode="lin" valueType="num">
                                      <p:cBhvr additive="base">
                                        <p:cTn id="12" dur="500"/>
                                        <p:tgtEl>
                                          <p:spTgt spid="94"/>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97"/>
                                        </p:tgtEl>
                                        <p:attrNameLst>
                                          <p:attrName>style.visibility</p:attrName>
                                        </p:attrNameLst>
                                      </p:cBhvr>
                                      <p:to>
                                        <p:strVal val="visible"/>
                                      </p:to>
                                    </p:set>
                                    <p:anim calcmode="lin" valueType="num">
                                      <p:cBhvr additive="base">
                                        <p:cTn id="17" dur="500"/>
                                        <p:tgtEl>
                                          <p:spTgt spid="97"/>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96"/>
                                        </p:tgtEl>
                                        <p:attrNameLst>
                                          <p:attrName>style.visibility</p:attrName>
                                        </p:attrNameLst>
                                      </p:cBhvr>
                                      <p:to>
                                        <p:strVal val="visible"/>
                                      </p:to>
                                    </p:set>
                                    <p:anim calcmode="lin" valueType="num">
                                      <p:cBhvr additive="base">
                                        <p:cTn id="22" dur="500"/>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pic>
        <p:nvPicPr>
          <p:cNvPr id="103" name="Shape 103"/>
          <p:cNvPicPr preferRelativeResize="0"/>
          <p:nvPr/>
        </p:nvPicPr>
        <p:blipFill rotWithShape="1">
          <a:blip r:embed="rId3">
            <a:alphaModFix/>
          </a:blip>
          <a:srcRect/>
          <a:stretch/>
        </p:blipFill>
        <p:spPr>
          <a:xfrm>
            <a:off x="0" y="0"/>
            <a:ext cx="9144000" cy="6858000"/>
          </a:xfrm>
          <a:prstGeom prst="rect">
            <a:avLst/>
          </a:prstGeom>
          <a:noFill/>
          <a:ln>
            <a:noFill/>
          </a:ln>
        </p:spPr>
      </p:pic>
      <p:pic>
        <p:nvPicPr>
          <p:cNvPr id="104" name="Shape 104"/>
          <p:cNvPicPr preferRelativeResize="0"/>
          <p:nvPr/>
        </p:nvPicPr>
        <p:blipFill rotWithShape="1">
          <a:blip r:embed="rId4">
            <a:alphaModFix/>
          </a:blip>
          <a:srcRect/>
          <a:stretch/>
        </p:blipFill>
        <p:spPr>
          <a:xfrm>
            <a:off x="9441304" y="7699582"/>
            <a:ext cx="304799" cy="304799"/>
          </a:xfrm>
          <a:prstGeom prst="rect">
            <a:avLst/>
          </a:prstGeom>
          <a:noFill/>
          <a:ln>
            <a:noFill/>
          </a:ln>
        </p:spPr>
      </p:pic>
      <p:sp>
        <p:nvSpPr>
          <p:cNvPr id="105" name="Shape 105"/>
          <p:cNvSpPr/>
          <p:nvPr/>
        </p:nvSpPr>
        <p:spPr>
          <a:xfrm>
            <a:off x="1349829" y="1132113"/>
            <a:ext cx="6435633" cy="4589416"/>
          </a:xfrm>
          <a:prstGeom prst="rect">
            <a:avLst/>
          </a:prstGeom>
          <a:gradFill>
            <a:gsLst>
              <a:gs pos="0">
                <a:srgbClr val="FEFEFE">
                  <a:alpha val="20784"/>
                </a:srgbClr>
              </a:gs>
              <a:gs pos="39999">
                <a:srgbClr val="BFBFBF">
                  <a:alpha val="17647"/>
                </a:srgbClr>
              </a:gs>
              <a:gs pos="70000">
                <a:srgbClr val="A5A5A5">
                  <a:alpha val="13725"/>
                </a:srgbClr>
              </a:gs>
              <a:gs pos="100000">
                <a:srgbClr val="FFFFFF">
                  <a:alpha val="13725"/>
                </a:srgbClr>
              </a:gs>
            </a:gsLst>
            <a:lin ang="5400000" scaled="0"/>
          </a:gra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106" name="Shape 106"/>
          <p:cNvSpPr/>
          <p:nvPr/>
        </p:nvSpPr>
        <p:spPr>
          <a:xfrm>
            <a:off x="1293223" y="1060269"/>
            <a:ext cx="6557554" cy="4737463"/>
          </a:xfrm>
          <a:prstGeom prst="rect">
            <a:avLst/>
          </a:prstGeom>
          <a:noFill/>
          <a:ln w="177800" cap="sq" cmpd="sng">
            <a:solidFill>
              <a:srgbClr val="FFFFFF">
                <a:alpha val="56862"/>
              </a:srgbClr>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pic>
        <p:nvPicPr>
          <p:cNvPr id="107" name="Shape 107"/>
          <p:cNvPicPr preferRelativeResize="0"/>
          <p:nvPr/>
        </p:nvPicPr>
        <p:blipFill rotWithShape="1">
          <a:blip r:embed="rId5">
            <a:alphaModFix/>
          </a:blip>
          <a:srcRect/>
          <a:stretch/>
        </p:blipFill>
        <p:spPr>
          <a:xfrm>
            <a:off x="-12700" y="2960914"/>
            <a:ext cx="1384299" cy="3909784"/>
          </a:xfrm>
          <a:prstGeom prst="rect">
            <a:avLst/>
          </a:prstGeom>
          <a:noFill/>
          <a:ln>
            <a:noFill/>
          </a:ln>
        </p:spPr>
      </p:pic>
      <p:pic>
        <p:nvPicPr>
          <p:cNvPr id="108" name="Shape 108"/>
          <p:cNvPicPr preferRelativeResize="0"/>
          <p:nvPr/>
        </p:nvPicPr>
        <p:blipFill rotWithShape="1">
          <a:blip r:embed="rId6">
            <a:alphaModFix/>
          </a:blip>
          <a:srcRect r="-42"/>
          <a:stretch/>
        </p:blipFill>
        <p:spPr>
          <a:xfrm>
            <a:off x="-9525" y="5720444"/>
            <a:ext cx="9173028" cy="1137555"/>
          </a:xfrm>
          <a:prstGeom prst="rect">
            <a:avLst/>
          </a:prstGeom>
          <a:noFill/>
          <a:ln>
            <a:noFill/>
          </a:ln>
        </p:spPr>
      </p:pic>
      <p:pic>
        <p:nvPicPr>
          <p:cNvPr id="109" name="Shape 109"/>
          <p:cNvPicPr preferRelativeResize="0"/>
          <p:nvPr/>
        </p:nvPicPr>
        <p:blipFill rotWithShape="1">
          <a:blip r:embed="rId7">
            <a:alphaModFix/>
          </a:blip>
          <a:srcRect/>
          <a:stretch/>
        </p:blipFill>
        <p:spPr>
          <a:xfrm>
            <a:off x="0" y="6724650"/>
            <a:ext cx="9144000" cy="133349"/>
          </a:xfrm>
          <a:prstGeom prst="rect">
            <a:avLst/>
          </a:prstGeom>
          <a:noFill/>
          <a:ln>
            <a:noFill/>
          </a:ln>
        </p:spPr>
      </p:pic>
      <p:pic>
        <p:nvPicPr>
          <p:cNvPr id="110" name="Shape 110"/>
          <p:cNvPicPr preferRelativeResize="0"/>
          <p:nvPr/>
        </p:nvPicPr>
        <p:blipFill rotWithShape="1">
          <a:blip r:embed="rId8">
            <a:alphaModFix/>
          </a:blip>
          <a:srcRect/>
          <a:stretch/>
        </p:blipFill>
        <p:spPr>
          <a:xfrm>
            <a:off x="0" y="0"/>
            <a:ext cx="57150" cy="6858000"/>
          </a:xfrm>
          <a:prstGeom prst="rect">
            <a:avLst/>
          </a:prstGeom>
          <a:noFill/>
          <a:ln>
            <a:noFill/>
          </a:ln>
        </p:spPr>
      </p:pic>
      <p:pic>
        <p:nvPicPr>
          <p:cNvPr id="111" name="Shape 111"/>
          <p:cNvPicPr preferRelativeResize="0"/>
          <p:nvPr/>
        </p:nvPicPr>
        <p:blipFill rotWithShape="1">
          <a:blip r:embed="rId4">
            <a:alphaModFix/>
          </a:blip>
          <a:srcRect/>
          <a:stretch/>
        </p:blipFill>
        <p:spPr>
          <a:xfrm>
            <a:off x="8676140" y="7046118"/>
            <a:ext cx="487363" cy="487363"/>
          </a:xfrm>
          <a:prstGeom prst="rect">
            <a:avLst/>
          </a:prstGeom>
          <a:noFill/>
          <a:ln>
            <a:noFill/>
          </a:ln>
        </p:spPr>
      </p:pic>
      <p:sp>
        <p:nvSpPr>
          <p:cNvPr id="112" name="Shape 112"/>
          <p:cNvSpPr txBox="1"/>
          <p:nvPr/>
        </p:nvSpPr>
        <p:spPr>
          <a:xfrm>
            <a:off x="437935" y="92817"/>
            <a:ext cx="3176588" cy="336549"/>
          </a:xfrm>
          <a:prstGeom prst="rect">
            <a:avLst/>
          </a:prstGeom>
          <a:noFill/>
          <a:ln>
            <a:noFill/>
          </a:ln>
        </p:spPr>
        <p:txBody>
          <a:bodyPr lIns="0" tIns="45700" rIns="0" bIns="45700" anchor="t" anchorCtr="0">
            <a:noAutofit/>
          </a:bodyPr>
          <a:lstStyle/>
          <a:p>
            <a:pPr marL="0" marR="0" lvl="0" indent="0" algn="l" rtl="0">
              <a:spcBef>
                <a:spcPts val="0"/>
              </a:spcBef>
              <a:buClr>
                <a:schemeClr val="accent1"/>
              </a:buClr>
              <a:buSzPct val="25000"/>
              <a:buFont typeface="Arial"/>
              <a:buNone/>
            </a:pPr>
            <a:r>
              <a:rPr lang="en-US" sz="4800" b="1">
                <a:solidFill>
                  <a:schemeClr val="accent1"/>
                </a:solidFill>
                <a:latin typeface="Arial"/>
                <a:ea typeface="Arial"/>
                <a:cs typeface="Arial"/>
                <a:sym typeface="Arial"/>
              </a:rPr>
              <a:t>Third</a:t>
            </a:r>
          </a:p>
        </p:txBody>
      </p:sp>
      <p:sp>
        <p:nvSpPr>
          <p:cNvPr id="113" name="Shape 113"/>
          <p:cNvSpPr/>
          <p:nvPr/>
        </p:nvSpPr>
        <p:spPr>
          <a:xfrm>
            <a:off x="3622048" y="280832"/>
            <a:ext cx="1641470" cy="523219"/>
          </a:xfrm>
          <a:prstGeom prst="rect">
            <a:avLst/>
          </a:prstGeom>
          <a:noFill/>
          <a:ln>
            <a:noFill/>
          </a:ln>
        </p:spPr>
        <p:txBody>
          <a:bodyPr lIns="91425" tIns="45700" rIns="91425" bIns="45700" anchor="t" anchorCtr="0">
            <a:noAutofit/>
          </a:bodyPr>
          <a:lstStyle/>
          <a:p>
            <a:pPr marL="0" marR="0" lvl="0" indent="0" algn="l" rtl="0">
              <a:spcBef>
                <a:spcPts val="0"/>
              </a:spcBef>
              <a:buClr>
                <a:schemeClr val="lt1"/>
              </a:buClr>
              <a:buSzPct val="25000"/>
              <a:buFont typeface="Arial"/>
              <a:buNone/>
            </a:pPr>
            <a:r>
              <a:rPr lang="en-US" sz="2800">
                <a:solidFill>
                  <a:schemeClr val="lt1"/>
                </a:solidFill>
                <a:latin typeface="Arial"/>
                <a:ea typeface="Arial"/>
                <a:cs typeface="Arial"/>
                <a:sym typeface="Arial"/>
              </a:rPr>
              <a:t>Structure</a:t>
            </a:r>
          </a:p>
        </p:txBody>
      </p:sp>
      <p:sp>
        <p:nvSpPr>
          <p:cNvPr id="114" name="Shape 114"/>
          <p:cNvSpPr txBox="1"/>
          <p:nvPr/>
        </p:nvSpPr>
        <p:spPr>
          <a:xfrm>
            <a:off x="1458023" y="1238712"/>
            <a:ext cx="6255389" cy="4247316"/>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3000" dirty="0">
                <a:solidFill>
                  <a:schemeClr val="lt1"/>
                </a:solidFill>
                <a:latin typeface="Calibri"/>
                <a:ea typeface="Calibri"/>
                <a:cs typeface="Calibri"/>
                <a:sym typeface="Calibri"/>
              </a:rPr>
              <a:t>Create an outline</a:t>
            </a:r>
          </a:p>
          <a:p>
            <a:pPr marL="457200" marR="0" lvl="0" indent="-457200" algn="l" rtl="0">
              <a:spcBef>
                <a:spcPts val="600"/>
              </a:spcBef>
              <a:spcAft>
                <a:spcPts val="0"/>
              </a:spcAft>
              <a:buClr>
                <a:schemeClr val="lt1"/>
              </a:buClr>
              <a:buSzPct val="100000"/>
              <a:buFont typeface="Arial"/>
              <a:buChar char="•"/>
            </a:pPr>
            <a:r>
              <a:rPr lang="en-US" sz="3000" b="1" dirty="0">
                <a:solidFill>
                  <a:schemeClr val="lt1"/>
                </a:solidFill>
                <a:latin typeface="Calibri"/>
                <a:ea typeface="Calibri"/>
                <a:cs typeface="Calibri"/>
                <a:sym typeface="Calibri"/>
              </a:rPr>
              <a:t>P1: </a:t>
            </a:r>
            <a:r>
              <a:rPr lang="en-US" sz="3000" dirty="0">
                <a:solidFill>
                  <a:schemeClr val="lt1"/>
                </a:solidFill>
                <a:latin typeface="Calibri"/>
                <a:ea typeface="Calibri"/>
                <a:cs typeface="Calibri"/>
                <a:sym typeface="Calibri"/>
              </a:rPr>
              <a:t>Introduction with Thesis, Context and “road map” (Structure)</a:t>
            </a:r>
          </a:p>
          <a:p>
            <a:pPr marL="457200" marR="0" lvl="0" indent="-457200" algn="l" rtl="0">
              <a:spcBef>
                <a:spcPts val="600"/>
              </a:spcBef>
              <a:spcAft>
                <a:spcPts val="0"/>
              </a:spcAft>
              <a:buClr>
                <a:schemeClr val="lt1"/>
              </a:buClr>
              <a:buSzPct val="100000"/>
              <a:buFont typeface="Arial"/>
              <a:buChar char="•"/>
            </a:pPr>
            <a:r>
              <a:rPr lang="en-US" sz="3000" b="1" dirty="0">
                <a:solidFill>
                  <a:schemeClr val="lt1"/>
                </a:solidFill>
                <a:latin typeface="Calibri"/>
                <a:ea typeface="Calibri"/>
                <a:cs typeface="Calibri"/>
                <a:sym typeface="Calibri"/>
              </a:rPr>
              <a:t>Body P2: </a:t>
            </a:r>
            <a:r>
              <a:rPr lang="en-US" sz="3000" dirty="0">
                <a:solidFill>
                  <a:schemeClr val="lt1"/>
                </a:solidFill>
                <a:latin typeface="Calibri"/>
                <a:ea typeface="Calibri"/>
                <a:cs typeface="Calibri"/>
                <a:sym typeface="Calibri"/>
              </a:rPr>
              <a:t>Evidence #1</a:t>
            </a:r>
          </a:p>
          <a:p>
            <a:pPr marL="457200" marR="0" lvl="0" indent="-457200" algn="l" rtl="0">
              <a:spcBef>
                <a:spcPts val="600"/>
              </a:spcBef>
              <a:spcAft>
                <a:spcPts val="0"/>
              </a:spcAft>
              <a:buClr>
                <a:schemeClr val="lt1"/>
              </a:buClr>
              <a:buSzPct val="100000"/>
              <a:buFont typeface="Arial"/>
              <a:buChar char="•"/>
            </a:pPr>
            <a:r>
              <a:rPr lang="en-US" sz="3000" b="1" dirty="0">
                <a:solidFill>
                  <a:schemeClr val="lt1"/>
                </a:solidFill>
                <a:latin typeface="Calibri"/>
                <a:ea typeface="Calibri"/>
                <a:cs typeface="Calibri"/>
                <a:sym typeface="Calibri"/>
              </a:rPr>
              <a:t>Body P3: </a:t>
            </a:r>
            <a:r>
              <a:rPr lang="en-US" sz="3000" dirty="0">
                <a:solidFill>
                  <a:schemeClr val="lt1"/>
                </a:solidFill>
                <a:latin typeface="Calibri"/>
                <a:ea typeface="Calibri"/>
                <a:cs typeface="Calibri"/>
                <a:sym typeface="Calibri"/>
              </a:rPr>
              <a:t>Evidence #2</a:t>
            </a:r>
          </a:p>
          <a:p>
            <a:pPr marL="457200" marR="0" lvl="0" indent="-457200" algn="l" rtl="0">
              <a:spcBef>
                <a:spcPts val="600"/>
              </a:spcBef>
              <a:spcAft>
                <a:spcPts val="0"/>
              </a:spcAft>
              <a:buClr>
                <a:schemeClr val="lt1"/>
              </a:buClr>
              <a:buSzPct val="100000"/>
              <a:buFont typeface="Arial"/>
              <a:buChar char="•"/>
            </a:pPr>
            <a:r>
              <a:rPr lang="en-US" sz="3000" b="1" dirty="0">
                <a:solidFill>
                  <a:schemeClr val="lt1"/>
                </a:solidFill>
                <a:latin typeface="Calibri"/>
                <a:ea typeface="Calibri"/>
                <a:cs typeface="Calibri"/>
                <a:sym typeface="Calibri"/>
              </a:rPr>
              <a:t>Body P4: </a:t>
            </a:r>
            <a:r>
              <a:rPr lang="en-US" sz="3000" dirty="0">
                <a:solidFill>
                  <a:schemeClr val="lt1"/>
                </a:solidFill>
                <a:latin typeface="Calibri"/>
                <a:ea typeface="Calibri"/>
                <a:cs typeface="Calibri"/>
                <a:sym typeface="Calibri"/>
              </a:rPr>
              <a:t>Evidence #3 </a:t>
            </a:r>
          </a:p>
          <a:p>
            <a:pPr marL="457200" marR="0" lvl="0" indent="-457200" algn="l" rtl="0">
              <a:spcBef>
                <a:spcPts val="600"/>
              </a:spcBef>
              <a:spcAft>
                <a:spcPts val="0"/>
              </a:spcAft>
              <a:buClr>
                <a:schemeClr val="lt1"/>
              </a:buClr>
              <a:buSzPct val="100000"/>
              <a:buFont typeface="Arial"/>
              <a:buChar char="•"/>
            </a:pPr>
            <a:r>
              <a:rPr lang="en-US" sz="3000" b="1" smtClean="0">
                <a:solidFill>
                  <a:schemeClr val="lt1"/>
                </a:solidFill>
                <a:latin typeface="Calibri"/>
                <a:ea typeface="Calibri"/>
                <a:cs typeface="Calibri"/>
                <a:sym typeface="Calibri"/>
              </a:rPr>
              <a:t>P5: </a:t>
            </a:r>
            <a:r>
              <a:rPr lang="en-US" sz="3000">
                <a:solidFill>
                  <a:schemeClr val="lt1"/>
                </a:solidFill>
                <a:latin typeface="Calibri"/>
                <a:ea typeface="Calibri"/>
                <a:cs typeface="Calibri"/>
                <a:sym typeface="Calibri"/>
              </a:rPr>
              <a:t>Conclusion, including Synthesis</a:t>
            </a:r>
          </a:p>
          <a:p>
            <a:pPr marL="457200" marR="0" lvl="0" indent="-457200" algn="l" rtl="0">
              <a:spcBef>
                <a:spcPts val="600"/>
              </a:spcBef>
              <a:buClr>
                <a:schemeClr val="dk1"/>
              </a:buClr>
              <a:buFont typeface="Arial"/>
              <a:buNone/>
            </a:pPr>
            <a:endParaRPr sz="3000" dirty="0">
              <a:solidFill>
                <a:schemeClr val="lt1"/>
              </a:solidFill>
              <a:latin typeface="Calibri"/>
              <a:ea typeface="Calibri"/>
              <a:cs typeface="Calibri"/>
              <a:sym typeface="Calibri"/>
            </a:endParaRPr>
          </a:p>
        </p:txBody>
      </p:sp>
    </p:spTree>
  </p:cSld>
  <p:clrMapOvr>
    <a:masterClrMapping/>
  </p:clrMapOvr>
  <p:transition xmlns:p14="http://schemas.microsoft.com/office/powerpoint/2010/main" spd="slow">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fade">
                                      <p:cBhvr>
                                        <p:cTn id="7" dur="1100"/>
                                        <p:tgtEl>
                                          <p:spTgt spid="106"/>
                                        </p:tgtEl>
                                      </p:cBhvr>
                                    </p:animEffect>
                                  </p:childTnLst>
                                </p:cTn>
                              </p:par>
                              <p:par>
                                <p:cTn id="8" presetID="10" presetClass="entr" presetSubtype="0" fill="hold" nodeType="withEffect">
                                  <p:stCondLst>
                                    <p:cond delay="0"/>
                                  </p:stCondLst>
                                  <p:childTnLst>
                                    <p:set>
                                      <p:cBhvr>
                                        <p:cTn id="9" dur="1" fill="hold">
                                          <p:stCondLst>
                                            <p:cond delay="0"/>
                                          </p:stCondLst>
                                        </p:cTn>
                                        <p:tgtEl>
                                          <p:spTgt spid="105"/>
                                        </p:tgtEl>
                                        <p:attrNameLst>
                                          <p:attrName>style.visibility</p:attrName>
                                        </p:attrNameLst>
                                      </p:cBhvr>
                                      <p:to>
                                        <p:strVal val="visible"/>
                                      </p:to>
                                    </p:set>
                                    <p:animEffect transition="in" filter="fade">
                                      <p:cBhvr>
                                        <p:cTn id="10" dur="500"/>
                                        <p:tgtEl>
                                          <p:spTgt spid="105"/>
                                        </p:tgtEl>
                                      </p:cBhvr>
                                    </p:animEffect>
                                  </p:childTnLst>
                                </p:cTn>
                              </p:par>
                              <p:par>
                                <p:cTn id="11" presetID="10" presetClass="entr" presetSubtype="0" fill="hold" nodeType="withEffect">
                                  <p:stCondLst>
                                    <p:cond delay="0"/>
                                  </p:stCondLst>
                                  <p:childTnLst>
                                    <p:set>
                                      <p:cBhvr>
                                        <p:cTn id="12" dur="1" fill="hold">
                                          <p:stCondLst>
                                            <p:cond delay="0"/>
                                          </p:stCondLst>
                                        </p:cTn>
                                        <p:tgtEl>
                                          <p:spTgt spid="107"/>
                                        </p:tgtEl>
                                        <p:attrNameLst>
                                          <p:attrName>style.visibility</p:attrName>
                                        </p:attrNameLst>
                                      </p:cBhvr>
                                      <p:to>
                                        <p:strVal val="visible"/>
                                      </p:to>
                                    </p:set>
                                    <p:animEffect transition="in" filter="fade">
                                      <p:cBhvr>
                                        <p:cTn id="13" dur="250"/>
                                        <p:tgtEl>
                                          <p:spTgt spid="107"/>
                                        </p:tgtEl>
                                      </p:cBhvr>
                                    </p:animEffect>
                                  </p:childTnLst>
                                </p:cTn>
                              </p:par>
                              <p:par>
                                <p:cTn id="14" presetID="10" presetClass="entr" presetSubtype="0" fill="hold" nodeType="withEffect">
                                  <p:stCondLst>
                                    <p:cond delay="0"/>
                                  </p:stCondLst>
                                  <p:childTnLst>
                                    <p:set>
                                      <p:cBhvr>
                                        <p:cTn id="15" dur="1" fill="hold">
                                          <p:stCondLst>
                                            <p:cond delay="0"/>
                                          </p:stCondLst>
                                        </p:cTn>
                                        <p:tgtEl>
                                          <p:spTgt spid="108"/>
                                        </p:tgtEl>
                                        <p:attrNameLst>
                                          <p:attrName>style.visibility</p:attrName>
                                        </p:attrNameLst>
                                      </p:cBhvr>
                                      <p:to>
                                        <p:strVal val="visible"/>
                                      </p:to>
                                    </p:set>
                                    <p:animEffect transition="in" filter="fade">
                                      <p:cBhvr>
                                        <p:cTn id="16" dur="250"/>
                                        <p:tgtEl>
                                          <p:spTgt spid="10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14">
                                            <p:txEl>
                                              <p:pRg st="0" end="0"/>
                                            </p:txEl>
                                          </p:spTgt>
                                        </p:tgtEl>
                                        <p:attrNameLst>
                                          <p:attrName>style.visibility</p:attrName>
                                        </p:attrNameLst>
                                      </p:cBhvr>
                                      <p:to>
                                        <p:strVal val="visible"/>
                                      </p:to>
                                    </p:set>
                                    <p:animEffect transition="in" filter="fade">
                                      <p:cBhvr>
                                        <p:cTn id="21" dur="500"/>
                                        <p:tgtEl>
                                          <p:spTgt spid="114">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14">
                                            <p:txEl>
                                              <p:pRg st="1" end="1"/>
                                            </p:txEl>
                                          </p:spTgt>
                                        </p:tgtEl>
                                        <p:attrNameLst>
                                          <p:attrName>style.visibility</p:attrName>
                                        </p:attrNameLst>
                                      </p:cBhvr>
                                      <p:to>
                                        <p:strVal val="visible"/>
                                      </p:to>
                                    </p:set>
                                    <p:animEffect transition="in" filter="fade">
                                      <p:cBhvr>
                                        <p:cTn id="26" dur="500"/>
                                        <p:tgtEl>
                                          <p:spTgt spid="114">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14">
                                            <p:txEl>
                                              <p:pRg st="2" end="2"/>
                                            </p:txEl>
                                          </p:spTgt>
                                        </p:tgtEl>
                                        <p:attrNameLst>
                                          <p:attrName>style.visibility</p:attrName>
                                        </p:attrNameLst>
                                      </p:cBhvr>
                                      <p:to>
                                        <p:strVal val="visible"/>
                                      </p:to>
                                    </p:set>
                                    <p:animEffect transition="in" filter="fade">
                                      <p:cBhvr>
                                        <p:cTn id="31" dur="500"/>
                                        <p:tgtEl>
                                          <p:spTgt spid="114">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14">
                                            <p:txEl>
                                              <p:pRg st="3" end="3"/>
                                            </p:txEl>
                                          </p:spTgt>
                                        </p:tgtEl>
                                        <p:attrNameLst>
                                          <p:attrName>style.visibility</p:attrName>
                                        </p:attrNameLst>
                                      </p:cBhvr>
                                      <p:to>
                                        <p:strVal val="visible"/>
                                      </p:to>
                                    </p:set>
                                    <p:animEffect transition="in" filter="fade">
                                      <p:cBhvr>
                                        <p:cTn id="36" dur="500"/>
                                        <p:tgtEl>
                                          <p:spTgt spid="114">
                                            <p:txEl>
                                              <p:pRg st="3" end="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14">
                                            <p:txEl>
                                              <p:pRg st="4" end="4"/>
                                            </p:txEl>
                                          </p:spTgt>
                                        </p:tgtEl>
                                        <p:attrNameLst>
                                          <p:attrName>style.visibility</p:attrName>
                                        </p:attrNameLst>
                                      </p:cBhvr>
                                      <p:to>
                                        <p:strVal val="visible"/>
                                      </p:to>
                                    </p:set>
                                    <p:animEffect transition="in" filter="fade">
                                      <p:cBhvr>
                                        <p:cTn id="41" dur="500"/>
                                        <p:tgtEl>
                                          <p:spTgt spid="114">
                                            <p:txEl>
                                              <p:pRg st="4" end="4"/>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114">
                                            <p:txEl>
                                              <p:pRg st="5" end="5"/>
                                            </p:txEl>
                                          </p:spTgt>
                                        </p:tgtEl>
                                        <p:attrNameLst>
                                          <p:attrName>style.visibility</p:attrName>
                                        </p:attrNameLst>
                                      </p:cBhvr>
                                      <p:to>
                                        <p:strVal val="visible"/>
                                      </p:to>
                                    </p:set>
                                    <p:animEffect transition="in" filter="fade">
                                      <p:cBhvr>
                                        <p:cTn id="46" dur="500"/>
                                        <p:tgtEl>
                                          <p:spTgt spid="11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Shape 119"/>
          <p:cNvSpPr txBox="1"/>
          <p:nvPr/>
        </p:nvSpPr>
        <p:spPr>
          <a:xfrm>
            <a:off x="641745" y="279825"/>
            <a:ext cx="3176588" cy="859730"/>
          </a:xfrm>
          <a:prstGeom prst="rect">
            <a:avLst/>
          </a:prstGeom>
          <a:noFill/>
          <a:ln>
            <a:noFill/>
          </a:ln>
        </p:spPr>
        <p:txBody>
          <a:bodyPr lIns="0" tIns="45700" rIns="0" bIns="45700" anchor="t" anchorCtr="0">
            <a:noAutofit/>
          </a:bodyPr>
          <a:lstStyle/>
          <a:p>
            <a:pPr marL="0" marR="0" lvl="0" indent="0" algn="l" rtl="0">
              <a:spcBef>
                <a:spcPts val="0"/>
              </a:spcBef>
              <a:buClr>
                <a:schemeClr val="accent1"/>
              </a:buClr>
              <a:buSzPct val="25000"/>
              <a:buFont typeface="Arial"/>
              <a:buNone/>
            </a:pPr>
            <a:r>
              <a:rPr lang="en-US" sz="4800" b="1">
                <a:solidFill>
                  <a:schemeClr val="accent1"/>
                </a:solidFill>
                <a:latin typeface="Arial"/>
                <a:ea typeface="Arial"/>
                <a:cs typeface="Arial"/>
                <a:sym typeface="Arial"/>
              </a:rPr>
              <a:t>Next </a:t>
            </a:r>
          </a:p>
        </p:txBody>
      </p:sp>
      <p:sp>
        <p:nvSpPr>
          <p:cNvPr id="120" name="Shape 120"/>
          <p:cNvSpPr txBox="1"/>
          <p:nvPr/>
        </p:nvSpPr>
        <p:spPr>
          <a:xfrm>
            <a:off x="596347" y="1238712"/>
            <a:ext cx="7995476" cy="523219"/>
          </a:xfrm>
          <a:prstGeom prst="rect">
            <a:avLst/>
          </a:prstGeom>
          <a:noFill/>
          <a:ln>
            <a:noFill/>
          </a:ln>
        </p:spPr>
        <p:txBody>
          <a:bodyPr lIns="91425" tIns="45700" rIns="91425" bIns="45700" anchor="t" anchorCtr="0">
            <a:noAutofit/>
          </a:bodyPr>
          <a:lstStyle/>
          <a:p>
            <a:pPr marL="457200" marR="0" lvl="0" indent="-457200" algn="l" rtl="0">
              <a:spcBef>
                <a:spcPts val="0"/>
              </a:spcBef>
              <a:buClr>
                <a:schemeClr val="lt1"/>
              </a:buClr>
              <a:buSzPct val="100000"/>
              <a:buFont typeface="Arial"/>
              <a:buChar char="•"/>
            </a:pPr>
            <a:r>
              <a:rPr lang="en-US" sz="2800">
                <a:solidFill>
                  <a:schemeClr val="lt1"/>
                </a:solidFill>
                <a:latin typeface="Calibri"/>
                <a:ea typeface="Calibri"/>
                <a:cs typeface="Calibri"/>
                <a:sym typeface="Calibri"/>
              </a:rPr>
              <a:t>Place your OI and Documents into the outline.</a:t>
            </a:r>
          </a:p>
        </p:txBody>
      </p:sp>
      <p:sp>
        <p:nvSpPr>
          <p:cNvPr id="121" name="Shape 121"/>
          <p:cNvSpPr txBox="1"/>
          <p:nvPr/>
        </p:nvSpPr>
        <p:spPr>
          <a:xfrm>
            <a:off x="615649" y="1950025"/>
            <a:ext cx="5580600" cy="859800"/>
          </a:xfrm>
          <a:prstGeom prst="rect">
            <a:avLst/>
          </a:prstGeom>
          <a:noFill/>
          <a:ln>
            <a:noFill/>
          </a:ln>
        </p:spPr>
        <p:txBody>
          <a:bodyPr lIns="0" tIns="45700" rIns="0" bIns="45700" anchor="t" anchorCtr="0">
            <a:noAutofit/>
          </a:bodyPr>
          <a:lstStyle/>
          <a:p>
            <a:pPr marL="0" marR="0" lvl="0" indent="0" algn="l" rtl="0">
              <a:spcBef>
                <a:spcPts val="0"/>
              </a:spcBef>
              <a:buClr>
                <a:schemeClr val="accent1"/>
              </a:buClr>
              <a:buSzPct val="25000"/>
              <a:buFont typeface="Arial"/>
              <a:buNone/>
            </a:pPr>
            <a:r>
              <a:rPr lang="en-US" sz="4800" b="1">
                <a:solidFill>
                  <a:schemeClr val="accent1"/>
                </a:solidFill>
                <a:latin typeface="Arial"/>
                <a:ea typeface="Arial"/>
                <a:cs typeface="Arial"/>
                <a:sym typeface="Arial"/>
              </a:rPr>
              <a:t>Then: Write</a:t>
            </a:r>
          </a:p>
        </p:txBody>
      </p:sp>
      <p:sp>
        <p:nvSpPr>
          <p:cNvPr id="122" name="Shape 122"/>
          <p:cNvSpPr txBox="1"/>
          <p:nvPr/>
        </p:nvSpPr>
        <p:spPr>
          <a:xfrm>
            <a:off x="59667" y="2698448"/>
            <a:ext cx="9084332" cy="4201150"/>
          </a:xfrm>
          <a:prstGeom prst="rect">
            <a:avLst/>
          </a:prstGeom>
          <a:noFill/>
          <a:ln>
            <a:noFill/>
          </a:ln>
        </p:spPr>
        <p:txBody>
          <a:bodyPr lIns="91425" tIns="45700" rIns="91425" bIns="45700" anchor="t" anchorCtr="0">
            <a:noAutofit/>
          </a:bodyPr>
          <a:lstStyle/>
          <a:p>
            <a:pPr marL="457200" marR="0" lvl="0" indent="-457200" algn="l" rtl="0">
              <a:spcBef>
                <a:spcPts val="0"/>
              </a:spcBef>
              <a:spcAft>
                <a:spcPts val="0"/>
              </a:spcAft>
              <a:buClr>
                <a:schemeClr val="lt1"/>
              </a:buClr>
              <a:buSzPct val="100000"/>
              <a:buFont typeface="Arial"/>
              <a:buChar char="•"/>
            </a:pPr>
            <a:r>
              <a:rPr lang="en-US" sz="2800">
                <a:solidFill>
                  <a:schemeClr val="lt1"/>
                </a:solidFill>
                <a:latin typeface="Calibri"/>
                <a:ea typeface="Calibri"/>
                <a:cs typeface="Calibri"/>
                <a:sym typeface="Calibri"/>
              </a:rPr>
              <a:t>Introduction Paragraph with thesis statement (1 point) and Context (1 point) and Road Map/ Structure (1 point)</a:t>
            </a:r>
          </a:p>
          <a:p>
            <a:pPr marL="457200" marR="0" lvl="0" indent="-457200" algn="l" rtl="0">
              <a:spcBef>
                <a:spcPts val="600"/>
              </a:spcBef>
              <a:spcAft>
                <a:spcPts val="0"/>
              </a:spcAft>
              <a:buClr>
                <a:schemeClr val="lt1"/>
              </a:buClr>
              <a:buSzPct val="100000"/>
              <a:buFont typeface="Arial"/>
              <a:buChar char="•"/>
            </a:pPr>
            <a:r>
              <a:rPr lang="en-US" sz="2800">
                <a:solidFill>
                  <a:schemeClr val="lt1"/>
                </a:solidFill>
                <a:latin typeface="Calibri"/>
                <a:ea typeface="Calibri"/>
                <a:cs typeface="Calibri"/>
                <a:sym typeface="Calibri"/>
              </a:rPr>
              <a:t>Context: What generally had been going on in this era or previously with this general theme? </a:t>
            </a:r>
            <a:r>
              <a:rPr lang="en-US" sz="2800" b="1" u="sng">
                <a:solidFill>
                  <a:schemeClr val="lt1"/>
                </a:solidFill>
                <a:latin typeface="Calibri"/>
                <a:ea typeface="Calibri"/>
                <a:cs typeface="Calibri"/>
                <a:sym typeface="Calibri"/>
              </a:rPr>
              <a:t>This must be 2-3 sentences</a:t>
            </a:r>
            <a:r>
              <a:rPr lang="en-US" sz="2800">
                <a:solidFill>
                  <a:schemeClr val="lt1"/>
                </a:solidFill>
                <a:latin typeface="Calibri"/>
                <a:ea typeface="Calibri"/>
                <a:cs typeface="Calibri"/>
                <a:sym typeface="Calibri"/>
              </a:rPr>
              <a:t>. Make sure it’s relevant! Does not suppot  or refute your thesis. </a:t>
            </a:r>
          </a:p>
          <a:p>
            <a:pPr marL="1371600" marR="0" lvl="2" indent="-457200" algn="l" rtl="0">
              <a:spcBef>
                <a:spcPts val="600"/>
              </a:spcBef>
              <a:spcAft>
                <a:spcPts val="0"/>
              </a:spcAft>
              <a:buClr>
                <a:schemeClr val="lt1"/>
              </a:buClr>
              <a:buSzPct val="100000"/>
              <a:buFont typeface="Arial"/>
              <a:buChar char="•"/>
            </a:pPr>
            <a:r>
              <a:rPr lang="en-US" sz="2800" b="0" i="1" u="none" strike="noStrike" cap="none">
                <a:solidFill>
                  <a:schemeClr val="lt1"/>
                </a:solidFill>
                <a:latin typeface="Calibri"/>
                <a:ea typeface="Calibri"/>
                <a:cs typeface="Calibri"/>
                <a:sym typeface="Calibri"/>
              </a:rPr>
              <a:t>During the era of…, it was a time of…, it had evolved or changed into…</a:t>
            </a:r>
          </a:p>
          <a:p>
            <a:pPr marL="1371600" marR="0" lvl="2" indent="-457200" algn="l" rtl="0">
              <a:spcBef>
                <a:spcPts val="600"/>
              </a:spcBef>
              <a:buClr>
                <a:schemeClr val="lt1"/>
              </a:buClr>
              <a:buSzPct val="100000"/>
              <a:buFont typeface="Arial"/>
              <a:buChar char="•"/>
            </a:pPr>
            <a:r>
              <a:rPr lang="en-US" sz="2800" b="0" i="0" u="none" strike="noStrike" cap="none">
                <a:solidFill>
                  <a:schemeClr val="lt1"/>
                </a:solidFill>
                <a:latin typeface="Calibri"/>
                <a:ea typeface="Calibri"/>
                <a:cs typeface="Calibri"/>
                <a:sym typeface="Calibri"/>
              </a:rPr>
              <a:t>Watch out for fluff!!</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19"/>
                                        </p:tgtEl>
                                        <p:attrNameLst>
                                          <p:attrName>style.visibility</p:attrName>
                                        </p:attrNameLst>
                                      </p:cBhvr>
                                      <p:to>
                                        <p:strVal val="visible"/>
                                      </p:to>
                                    </p:set>
                                    <p:anim calcmode="lin" valueType="num">
                                      <p:cBhvr additive="base">
                                        <p:cTn id="7" dur="500"/>
                                        <p:tgtEl>
                                          <p:spTgt spid="119"/>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0">
                                            <p:txEl>
                                              <p:pRg st="0" end="0"/>
                                            </p:txEl>
                                          </p:spTgt>
                                        </p:tgtEl>
                                        <p:attrNameLst>
                                          <p:attrName>style.visibility</p:attrName>
                                        </p:attrNameLst>
                                      </p:cBhvr>
                                      <p:to>
                                        <p:strVal val="visible"/>
                                      </p:to>
                                    </p:set>
                                    <p:animEffect transition="in" filter="fade">
                                      <p:cBhvr>
                                        <p:cTn id="12" dur="500"/>
                                        <p:tgtEl>
                                          <p:spTgt spid="12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121"/>
                                        </p:tgtEl>
                                        <p:attrNameLst>
                                          <p:attrName>style.visibility</p:attrName>
                                        </p:attrNameLst>
                                      </p:cBhvr>
                                      <p:to>
                                        <p:strVal val="visible"/>
                                      </p:to>
                                    </p:set>
                                    <p:anim calcmode="lin" valueType="num">
                                      <p:cBhvr additive="base">
                                        <p:cTn id="17" dur="500"/>
                                        <p:tgtEl>
                                          <p:spTgt spid="121"/>
                                        </p:tgtEl>
                                        <p:attrNameLst>
                                          <p:attrName>ppt_x</p:attrName>
                                        </p:attrNameLst>
                                      </p:cBhvr>
                                      <p:tavLst>
                                        <p:tav tm="0">
                                          <p:val>
                                            <p:strVal val="#ppt_x-1"/>
                                          </p:val>
                                        </p:tav>
                                        <p:tav tm="100000">
                                          <p:val>
                                            <p:strVal val="#ppt_x"/>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2">
                                            <p:txEl>
                                              <p:pRg st="0" end="0"/>
                                            </p:txEl>
                                          </p:spTgt>
                                        </p:tgtEl>
                                        <p:attrNameLst>
                                          <p:attrName>style.visibility</p:attrName>
                                        </p:attrNameLst>
                                      </p:cBhvr>
                                      <p:to>
                                        <p:strVal val="visible"/>
                                      </p:to>
                                    </p:set>
                                    <p:animEffect transition="in" filter="fade">
                                      <p:cBhvr>
                                        <p:cTn id="22" dur="500"/>
                                        <p:tgtEl>
                                          <p:spTgt spid="122">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2">
                                            <p:txEl>
                                              <p:pRg st="1" end="1"/>
                                            </p:txEl>
                                          </p:spTgt>
                                        </p:tgtEl>
                                        <p:attrNameLst>
                                          <p:attrName>style.visibility</p:attrName>
                                        </p:attrNameLst>
                                      </p:cBhvr>
                                      <p:to>
                                        <p:strVal val="visible"/>
                                      </p:to>
                                    </p:set>
                                    <p:animEffect transition="in" filter="fade">
                                      <p:cBhvr>
                                        <p:cTn id="27" dur="500"/>
                                        <p:tgtEl>
                                          <p:spTgt spid="122">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22">
                                            <p:txEl>
                                              <p:pRg st="2" end="2"/>
                                            </p:txEl>
                                          </p:spTgt>
                                        </p:tgtEl>
                                        <p:attrNameLst>
                                          <p:attrName>style.visibility</p:attrName>
                                        </p:attrNameLst>
                                      </p:cBhvr>
                                      <p:to>
                                        <p:strVal val="visible"/>
                                      </p:to>
                                    </p:set>
                                    <p:animEffect transition="in" filter="fade">
                                      <p:cBhvr>
                                        <p:cTn id="32" dur="500"/>
                                        <p:tgtEl>
                                          <p:spTgt spid="122">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22">
                                            <p:txEl>
                                              <p:pRg st="3" end="3"/>
                                            </p:txEl>
                                          </p:spTgt>
                                        </p:tgtEl>
                                        <p:attrNameLst>
                                          <p:attrName>style.visibility</p:attrName>
                                        </p:attrNameLst>
                                      </p:cBhvr>
                                      <p:to>
                                        <p:strVal val="visible"/>
                                      </p:to>
                                    </p:set>
                                    <p:animEffect transition="in" filter="fade">
                                      <p:cBhvr>
                                        <p:cTn id="37" dur="500"/>
                                        <p:tgtEl>
                                          <p:spTgt spid="12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Five Rules">
  <a:themeElements>
    <a:clrScheme name="Duarte's Five Rules">
      <a:dk1>
        <a:srgbClr val="000000"/>
      </a:dk1>
      <a:lt1>
        <a:srgbClr val="FFFFFF"/>
      </a:lt1>
      <a:dk2>
        <a:srgbClr val="000000"/>
      </a:dk2>
      <a:lt2>
        <a:srgbClr val="EEECE1"/>
      </a:lt2>
      <a:accent1>
        <a:srgbClr val="08CFEE"/>
      </a:accent1>
      <a:accent2>
        <a:srgbClr val="F0AA26"/>
      </a:accent2>
      <a:accent3>
        <a:srgbClr val="5DA01F"/>
      </a:accent3>
      <a:accent4>
        <a:srgbClr val="F3EACD"/>
      </a:accent4>
      <a:accent5>
        <a:srgbClr val="4BACC6"/>
      </a:accent5>
      <a:accent6>
        <a:srgbClr val="F79646"/>
      </a:accent6>
      <a:hlink>
        <a:srgbClr val="F0AA26"/>
      </a:hlink>
      <a:folHlink>
        <a:srgbClr val="08CFE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523</TotalTime>
  <Words>1212</Words>
  <Application>Microsoft Macintosh PowerPoint</Application>
  <PresentationFormat>On-screen Show (4:3)</PresentationFormat>
  <Paragraphs>101</Paragraphs>
  <Slides>17</Slides>
  <Notes>12</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Five Rules</vt:lpstr>
      <vt:lpstr>PowerPoint Presentation</vt:lpstr>
      <vt:lpstr>Context</vt:lpstr>
      <vt:lpstr>Audience</vt:lpstr>
      <vt:lpstr>PURPOSE</vt:lpstr>
      <vt:lpstr>Point of View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Craig Winchell</cp:lastModifiedBy>
  <cp:revision>9</cp:revision>
  <dcterms:modified xsi:type="dcterms:W3CDTF">2016-10-20T14:28:01Z</dcterms:modified>
</cp:coreProperties>
</file>